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notesMasterIdLst>
    <p:notesMasterId r:id="rId33"/>
  </p:notesMasterIdLst>
  <p:sldIdLst>
    <p:sldId id="256" r:id="rId5"/>
    <p:sldId id="295" r:id="rId6"/>
    <p:sldId id="300" r:id="rId7"/>
    <p:sldId id="339" r:id="rId8"/>
    <p:sldId id="367" r:id="rId9"/>
    <p:sldId id="312" r:id="rId10"/>
    <p:sldId id="313" r:id="rId11"/>
    <p:sldId id="314" r:id="rId12"/>
    <p:sldId id="315" r:id="rId13"/>
    <p:sldId id="331" r:id="rId14"/>
    <p:sldId id="323" r:id="rId15"/>
    <p:sldId id="321" r:id="rId16"/>
    <p:sldId id="322" r:id="rId17"/>
    <p:sldId id="334" r:id="rId18"/>
    <p:sldId id="324" r:id="rId19"/>
    <p:sldId id="333" r:id="rId20"/>
    <p:sldId id="325" r:id="rId21"/>
    <p:sldId id="326" r:id="rId22"/>
    <p:sldId id="327" r:id="rId23"/>
    <p:sldId id="328" r:id="rId24"/>
    <p:sldId id="329" r:id="rId25"/>
    <p:sldId id="332" r:id="rId26"/>
    <p:sldId id="335" r:id="rId27"/>
    <p:sldId id="337" r:id="rId28"/>
    <p:sldId id="330" r:id="rId29"/>
    <p:sldId id="376" r:id="rId30"/>
    <p:sldId id="336" r:id="rId31"/>
    <p:sldId id="377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5469"/>
    <a:srgbClr val="3A819A"/>
    <a:srgbClr val="AB4D76"/>
    <a:srgbClr val="207691"/>
    <a:srgbClr val="9966FF"/>
    <a:srgbClr val="FE6A6A"/>
    <a:srgbClr val="FE9090"/>
    <a:srgbClr val="932E4C"/>
    <a:srgbClr val="695467"/>
    <a:srgbClr val="922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76C6D4-4ADB-4354-8810-4AD622BC03D1}" v="18" dt="2023-06-08T11:07:23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42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orient="horz" pos="1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essa Hellebuyck" userId="65ccb07f-9270-4b32-8abb-377b47f39b7d" providerId="ADAL" clId="{AF816489-FE5D-40CD-88F7-F9CFADE60D13}"/>
    <pc:docChg chg="custSel addSld delSld modSld sldOrd modMainMaster">
      <pc:chgData name="Vanessa Hellebuyck" userId="65ccb07f-9270-4b32-8abb-377b47f39b7d" providerId="ADAL" clId="{AF816489-FE5D-40CD-88F7-F9CFADE60D13}" dt="2023-04-20T09:57:25.864" v="50" actId="167"/>
      <pc:docMkLst>
        <pc:docMk/>
      </pc:docMkLst>
      <pc:sldChg chg="del">
        <pc:chgData name="Vanessa Hellebuyck" userId="65ccb07f-9270-4b32-8abb-377b47f39b7d" providerId="ADAL" clId="{AF816489-FE5D-40CD-88F7-F9CFADE60D13}" dt="2023-04-20T09:54:57.282" v="5" actId="47"/>
        <pc:sldMkLst>
          <pc:docMk/>
          <pc:sldMk cId="2089090050" sldId="287"/>
        </pc:sldMkLst>
      </pc:sldChg>
      <pc:sldChg chg="addSp delSp modSp new mod">
        <pc:chgData name="Vanessa Hellebuyck" userId="65ccb07f-9270-4b32-8abb-377b47f39b7d" providerId="ADAL" clId="{AF816489-FE5D-40CD-88F7-F9CFADE60D13}" dt="2023-04-20T09:54:51.849" v="4"/>
        <pc:sldMkLst>
          <pc:docMk/>
          <pc:sldMk cId="3528384986" sldId="289"/>
        </pc:sldMkLst>
        <pc:spChg chg="del">
          <ac:chgData name="Vanessa Hellebuyck" userId="65ccb07f-9270-4b32-8abb-377b47f39b7d" providerId="ADAL" clId="{AF816489-FE5D-40CD-88F7-F9CFADE60D13}" dt="2023-04-20T09:54:51.556" v="3" actId="478"/>
          <ac:spMkLst>
            <pc:docMk/>
            <pc:sldMk cId="3528384986" sldId="289"/>
            <ac:spMk id="2" creationId="{CE7200D5-DAC7-2586-6952-1F321F3C42EC}"/>
          </ac:spMkLst>
        </pc:spChg>
        <pc:graphicFrameChg chg="add del mod">
          <ac:chgData name="Vanessa Hellebuyck" userId="65ccb07f-9270-4b32-8abb-377b47f39b7d" providerId="ADAL" clId="{AF816489-FE5D-40CD-88F7-F9CFADE60D13}" dt="2023-04-20T09:54:49.953" v="2"/>
          <ac:graphicFrameMkLst>
            <pc:docMk/>
            <pc:sldMk cId="3528384986" sldId="289"/>
            <ac:graphicFrameMk id="4" creationId="{BCD34785-2597-D181-90B0-985020AC353D}"/>
          </ac:graphicFrameMkLst>
        </pc:graphicFrameChg>
        <pc:graphicFrameChg chg="add mod">
          <ac:chgData name="Vanessa Hellebuyck" userId="65ccb07f-9270-4b32-8abb-377b47f39b7d" providerId="ADAL" clId="{AF816489-FE5D-40CD-88F7-F9CFADE60D13}" dt="2023-04-20T09:54:51.849" v="4"/>
          <ac:graphicFrameMkLst>
            <pc:docMk/>
            <pc:sldMk cId="3528384986" sldId="289"/>
            <ac:graphicFrameMk id="5" creationId="{B8F3CDBF-26E4-5F0F-E33D-002776CDC531}"/>
          </ac:graphicFrameMkLst>
        </pc:graphicFrameChg>
      </pc:sldChg>
      <pc:sldChg chg="modSp new mod ord">
        <pc:chgData name="Vanessa Hellebuyck" userId="65ccb07f-9270-4b32-8abb-377b47f39b7d" providerId="ADAL" clId="{AF816489-FE5D-40CD-88F7-F9CFADE60D13}" dt="2023-04-20T09:55:33.197" v="38" actId="20577"/>
        <pc:sldMkLst>
          <pc:docMk/>
          <pc:sldMk cId="3906281550" sldId="290"/>
        </pc:sldMkLst>
        <pc:spChg chg="mod">
          <ac:chgData name="Vanessa Hellebuyck" userId="65ccb07f-9270-4b32-8abb-377b47f39b7d" providerId="ADAL" clId="{AF816489-FE5D-40CD-88F7-F9CFADE60D13}" dt="2023-04-20T09:55:33.197" v="38" actId="20577"/>
          <ac:spMkLst>
            <pc:docMk/>
            <pc:sldMk cId="3906281550" sldId="290"/>
            <ac:spMk id="2" creationId="{1E89A251-ABC8-659E-FB55-F00395B2D30B}"/>
          </ac:spMkLst>
        </pc:spChg>
      </pc:sldChg>
      <pc:sldMasterChg chg="addSp delSp modSp mod modSldLayout">
        <pc:chgData name="Vanessa Hellebuyck" userId="65ccb07f-9270-4b32-8abb-377b47f39b7d" providerId="ADAL" clId="{AF816489-FE5D-40CD-88F7-F9CFADE60D13}" dt="2023-04-20T09:57:25.864" v="50" actId="167"/>
        <pc:sldMasterMkLst>
          <pc:docMk/>
          <pc:sldMasterMk cId="3943868562" sldId="2147483710"/>
        </pc:sldMasterMkLst>
        <pc:picChg chg="del ord">
          <ac:chgData name="Vanessa Hellebuyck" userId="65ccb07f-9270-4b32-8abb-377b47f39b7d" providerId="ADAL" clId="{AF816489-FE5D-40CD-88F7-F9CFADE60D13}" dt="2023-04-20T09:56:37.994" v="44" actId="21"/>
          <ac:picMkLst>
            <pc:docMk/>
            <pc:sldMasterMk cId="3943868562" sldId="2147483710"/>
            <ac:picMk id="2" creationId="{2EC12DFC-F71F-5EA8-87A8-9AD1A0EE8E6B}"/>
          </ac:picMkLst>
        </pc:picChg>
        <pc:picChg chg="add mod ord">
          <ac:chgData name="Vanessa Hellebuyck" userId="65ccb07f-9270-4b32-8abb-377b47f39b7d" providerId="ADAL" clId="{AF816489-FE5D-40CD-88F7-F9CFADE60D13}" dt="2023-04-20T09:57:17.754" v="49" actId="166"/>
          <ac:picMkLst>
            <pc:docMk/>
            <pc:sldMasterMk cId="3943868562" sldId="2147483710"/>
            <ac:picMk id="6" creationId="{FE3CC7C1-7683-3CCD-C880-6A6C4A38F2EA}"/>
          </ac:picMkLst>
        </pc:picChg>
        <pc:sldLayoutChg chg="addSp delSp modSp mod">
          <pc:chgData name="Vanessa Hellebuyck" userId="65ccb07f-9270-4b32-8abb-377b47f39b7d" providerId="ADAL" clId="{AF816489-FE5D-40CD-88F7-F9CFADE60D13}" dt="2023-04-20T09:57:25.864" v="50" actId="167"/>
          <pc:sldLayoutMkLst>
            <pc:docMk/>
            <pc:sldMasterMk cId="3943868562" sldId="2147483710"/>
            <pc:sldLayoutMk cId="818399739" sldId="2147483711"/>
          </pc:sldLayoutMkLst>
          <pc:spChg chg="ord">
            <ac:chgData name="Vanessa Hellebuyck" userId="65ccb07f-9270-4b32-8abb-377b47f39b7d" providerId="ADAL" clId="{AF816489-FE5D-40CD-88F7-F9CFADE60D13}" dt="2023-04-20T09:57:25.864" v="50" actId="167"/>
            <ac:spMkLst>
              <pc:docMk/>
              <pc:sldMasterMk cId="3943868562" sldId="2147483710"/>
              <pc:sldLayoutMk cId="818399739" sldId="2147483711"/>
              <ac:spMk id="12" creationId="{AE398C8A-F6B5-56A3-695F-92582797A788}"/>
            </ac:spMkLst>
          </pc:spChg>
          <pc:picChg chg="add del mod">
            <ac:chgData name="Vanessa Hellebuyck" userId="65ccb07f-9270-4b32-8abb-377b47f39b7d" providerId="ADAL" clId="{AF816489-FE5D-40CD-88F7-F9CFADE60D13}" dt="2023-04-20T09:56:34.139" v="43" actId="478"/>
            <ac:picMkLst>
              <pc:docMk/>
              <pc:sldMasterMk cId="3943868562" sldId="2147483710"/>
              <pc:sldLayoutMk cId="818399739" sldId="2147483711"/>
              <ac:picMk id="5" creationId="{0483FD18-7AD0-EB89-6010-688F78488576}"/>
            </ac:picMkLst>
          </pc:picChg>
          <pc:picChg chg="add del mod">
            <ac:chgData name="Vanessa Hellebuyck" userId="65ccb07f-9270-4b32-8abb-377b47f39b7d" providerId="ADAL" clId="{AF816489-FE5D-40CD-88F7-F9CFADE60D13}" dt="2023-04-20T09:56:41.480" v="46"/>
            <ac:picMkLst>
              <pc:docMk/>
              <pc:sldMasterMk cId="3943868562" sldId="2147483710"/>
              <pc:sldLayoutMk cId="818399739" sldId="2147483711"/>
              <ac:picMk id="6" creationId="{8A01193B-5A14-77B3-8D49-41941AE6F9D2}"/>
            </ac:picMkLst>
          </pc:picChg>
        </pc:sldLayoutChg>
      </pc:sldMasterChg>
    </pc:docChg>
  </pc:docChgLst>
  <pc:docChgLst>
    <pc:chgData name="Thomas Froment" userId="4d47d833-7bbe-4dd6-859d-dcdc79e00258" providerId="ADAL" clId="{630D935C-E314-423B-9BE6-DE26E05A6DBA}"/>
    <pc:docChg chg="undo custSel addSld delSld modSld sldOrd delMainMaster">
      <pc:chgData name="Thomas Froment" userId="4d47d833-7bbe-4dd6-859d-dcdc79e00258" providerId="ADAL" clId="{630D935C-E314-423B-9BE6-DE26E05A6DBA}" dt="2023-04-21T12:39:04.148" v="3245" actId="14"/>
      <pc:docMkLst>
        <pc:docMk/>
      </pc:docMkLst>
      <pc:sldChg chg="modSp mod">
        <pc:chgData name="Thomas Froment" userId="4d47d833-7bbe-4dd6-859d-dcdc79e00258" providerId="ADAL" clId="{630D935C-E314-423B-9BE6-DE26E05A6DBA}" dt="2023-04-20T10:01:00.171" v="9" actId="20577"/>
        <pc:sldMkLst>
          <pc:docMk/>
          <pc:sldMk cId="3784089036" sldId="256"/>
        </pc:sldMkLst>
        <pc:spChg chg="mod">
          <ac:chgData name="Thomas Froment" userId="4d47d833-7bbe-4dd6-859d-dcdc79e00258" providerId="ADAL" clId="{630D935C-E314-423B-9BE6-DE26E05A6DBA}" dt="2023-04-20T10:01:00.171" v="9" actId="20577"/>
          <ac:spMkLst>
            <pc:docMk/>
            <pc:sldMk cId="3784089036" sldId="256"/>
            <ac:spMk id="3" creationId="{00000000-0000-0000-0000-000000000000}"/>
          </ac:spMkLst>
        </pc:spChg>
      </pc:sldChg>
      <pc:sldChg chg="modSp mod ord">
        <pc:chgData name="Thomas Froment" userId="4d47d833-7bbe-4dd6-859d-dcdc79e00258" providerId="ADAL" clId="{630D935C-E314-423B-9BE6-DE26E05A6DBA}" dt="2023-04-21T12:39:04.148" v="3245" actId="14"/>
        <pc:sldMkLst>
          <pc:docMk/>
          <pc:sldMk cId="457297129" sldId="269"/>
        </pc:sldMkLst>
        <pc:spChg chg="mod">
          <ac:chgData name="Thomas Froment" userId="4d47d833-7bbe-4dd6-859d-dcdc79e00258" providerId="ADAL" clId="{630D935C-E314-423B-9BE6-DE26E05A6DBA}" dt="2023-04-21T12:39:04.148" v="3245" actId="14"/>
          <ac:spMkLst>
            <pc:docMk/>
            <pc:sldMk cId="457297129" sldId="269"/>
            <ac:spMk id="5" creationId="{13375E5A-621C-4AB4-A22F-7957F9CA6D80}"/>
          </ac:spMkLst>
        </pc:spChg>
      </pc:sldChg>
      <pc:sldChg chg="modSp mod">
        <pc:chgData name="Thomas Froment" userId="4d47d833-7bbe-4dd6-859d-dcdc79e00258" providerId="ADAL" clId="{630D935C-E314-423B-9BE6-DE26E05A6DBA}" dt="2023-04-21T12:37:40.390" v="3177" actId="20577"/>
        <pc:sldMkLst>
          <pc:docMk/>
          <pc:sldMk cId="1720308537" sldId="271"/>
        </pc:sldMkLst>
        <pc:spChg chg="mod">
          <ac:chgData name="Thomas Froment" userId="4d47d833-7bbe-4dd6-859d-dcdc79e00258" providerId="ADAL" clId="{630D935C-E314-423B-9BE6-DE26E05A6DBA}" dt="2023-04-21T12:37:40.390" v="3177" actId="20577"/>
          <ac:spMkLst>
            <pc:docMk/>
            <pc:sldMk cId="1720308537" sldId="271"/>
            <ac:spMk id="5" creationId="{13375E5A-621C-4AB4-A22F-7957F9CA6D80}"/>
          </ac:spMkLst>
        </pc:spChg>
      </pc:sldChg>
      <pc:sldChg chg="modSp mod">
        <pc:chgData name="Thomas Froment" userId="4d47d833-7bbe-4dd6-859d-dcdc79e00258" providerId="ADAL" clId="{630D935C-E314-423B-9BE6-DE26E05A6DBA}" dt="2023-04-20T18:30:59.866" v="3080" actId="1037"/>
        <pc:sldMkLst>
          <pc:docMk/>
          <pc:sldMk cId="420659935" sldId="272"/>
        </pc:sldMkLst>
        <pc:spChg chg="mod">
          <ac:chgData name="Thomas Froment" userId="4d47d833-7bbe-4dd6-859d-dcdc79e00258" providerId="ADAL" clId="{630D935C-E314-423B-9BE6-DE26E05A6DBA}" dt="2023-04-20T18:30:59.866" v="3080" actId="1037"/>
          <ac:spMkLst>
            <pc:docMk/>
            <pc:sldMk cId="420659935" sldId="272"/>
            <ac:spMk id="46" creationId="{76CD6C98-DCC1-83AB-87AA-538D8B5D5852}"/>
          </ac:spMkLst>
        </pc:spChg>
        <pc:spChg chg="mod">
          <ac:chgData name="Thomas Froment" userId="4d47d833-7bbe-4dd6-859d-dcdc79e00258" providerId="ADAL" clId="{630D935C-E314-423B-9BE6-DE26E05A6DBA}" dt="2023-04-20T18:30:46.861" v="3072" actId="20577"/>
          <ac:spMkLst>
            <pc:docMk/>
            <pc:sldMk cId="420659935" sldId="272"/>
            <ac:spMk id="55" creationId="{DF29337B-06B2-D0BF-BC40-6F39770671FD}"/>
          </ac:spMkLst>
        </pc:spChg>
      </pc:sldChg>
      <pc:sldChg chg="modSp mod">
        <pc:chgData name="Thomas Froment" userId="4d47d833-7bbe-4dd6-859d-dcdc79e00258" providerId="ADAL" clId="{630D935C-E314-423B-9BE6-DE26E05A6DBA}" dt="2023-04-20T18:31:09.776" v="3088" actId="1037"/>
        <pc:sldMkLst>
          <pc:docMk/>
          <pc:sldMk cId="3791713636" sldId="273"/>
        </pc:sldMkLst>
        <pc:spChg chg="mod">
          <ac:chgData name="Thomas Froment" userId="4d47d833-7bbe-4dd6-859d-dcdc79e00258" providerId="ADAL" clId="{630D935C-E314-423B-9BE6-DE26E05A6DBA}" dt="2023-04-20T18:30:04.814" v="3048"/>
          <ac:spMkLst>
            <pc:docMk/>
            <pc:sldMk cId="3791713636" sldId="273"/>
            <ac:spMk id="6" creationId="{85316D3E-6781-36F1-637F-02A0292E185A}"/>
          </ac:spMkLst>
        </pc:spChg>
        <pc:spChg chg="mod">
          <ac:chgData name="Thomas Froment" userId="4d47d833-7bbe-4dd6-859d-dcdc79e00258" providerId="ADAL" clId="{630D935C-E314-423B-9BE6-DE26E05A6DBA}" dt="2023-04-20T18:30:27.715" v="3060" actId="404"/>
          <ac:spMkLst>
            <pc:docMk/>
            <pc:sldMk cId="3791713636" sldId="273"/>
            <ac:spMk id="43" creationId="{F1B9EF0D-F73C-8B87-6884-5F1C77564857}"/>
          </ac:spMkLst>
        </pc:spChg>
        <pc:spChg chg="mod">
          <ac:chgData name="Thomas Froment" userId="4d47d833-7bbe-4dd6-859d-dcdc79e00258" providerId="ADAL" clId="{630D935C-E314-423B-9BE6-DE26E05A6DBA}" dt="2023-04-20T18:31:09.776" v="3088" actId="1037"/>
          <ac:spMkLst>
            <pc:docMk/>
            <pc:sldMk cId="3791713636" sldId="273"/>
            <ac:spMk id="46" creationId="{76CD6C98-DCC1-83AB-87AA-538D8B5D5852}"/>
          </ac:spMkLst>
        </pc:spChg>
        <pc:spChg chg="mod">
          <ac:chgData name="Thomas Froment" userId="4d47d833-7bbe-4dd6-859d-dcdc79e00258" providerId="ADAL" clId="{630D935C-E314-423B-9BE6-DE26E05A6DBA}" dt="2023-04-20T18:30:36.236" v="3062" actId="404"/>
          <ac:spMkLst>
            <pc:docMk/>
            <pc:sldMk cId="3791713636" sldId="273"/>
            <ac:spMk id="49" creationId="{07E4708E-C5E9-125E-6A57-0B10D2DEC8E9}"/>
          </ac:spMkLst>
        </pc:spChg>
      </pc:sldChg>
      <pc:sldChg chg="addSp delSp modSp mod delAnim modAnim">
        <pc:chgData name="Thomas Froment" userId="4d47d833-7bbe-4dd6-859d-dcdc79e00258" providerId="ADAL" clId="{630D935C-E314-423B-9BE6-DE26E05A6DBA}" dt="2023-04-21T09:05:27.243" v="3126" actId="1037"/>
        <pc:sldMkLst>
          <pc:docMk/>
          <pc:sldMk cId="126596547" sldId="278"/>
        </pc:sldMkLst>
        <pc:spChg chg="add mod">
          <ac:chgData name="Thomas Froment" userId="4d47d833-7bbe-4dd6-859d-dcdc79e00258" providerId="ADAL" clId="{630D935C-E314-423B-9BE6-DE26E05A6DBA}" dt="2023-04-20T17:13:29.455" v="87" actId="1076"/>
          <ac:spMkLst>
            <pc:docMk/>
            <pc:sldMk cId="126596547" sldId="278"/>
            <ac:spMk id="2" creationId="{B01242F6-BBA6-F2DB-2C0C-ED6B2E8FBABE}"/>
          </ac:spMkLst>
        </pc:spChg>
        <pc:spChg chg="mod">
          <ac:chgData name="Thomas Froment" userId="4d47d833-7bbe-4dd6-859d-dcdc79e00258" providerId="ADAL" clId="{630D935C-E314-423B-9BE6-DE26E05A6DBA}" dt="2023-04-20T17:09:35.621" v="22" actId="403"/>
          <ac:spMkLst>
            <pc:docMk/>
            <pc:sldMk cId="126596547" sldId="278"/>
            <ac:spMk id="3" creationId="{13AC8D06-E58C-05E6-5A21-E003B103FCD2}"/>
          </ac:spMkLst>
        </pc:spChg>
        <pc:spChg chg="add mod">
          <ac:chgData name="Thomas Froment" userId="4d47d833-7bbe-4dd6-859d-dcdc79e00258" providerId="ADAL" clId="{630D935C-E314-423B-9BE6-DE26E05A6DBA}" dt="2023-04-20T17:13:44.075" v="96" actId="1038"/>
          <ac:spMkLst>
            <pc:docMk/>
            <pc:sldMk cId="126596547" sldId="278"/>
            <ac:spMk id="5" creationId="{7FA006AE-BE11-69D5-24AF-8B92DDAD329C}"/>
          </ac:spMkLst>
        </pc:spChg>
        <pc:spChg chg="mod">
          <ac:chgData name="Thomas Froment" userId="4d47d833-7bbe-4dd6-859d-dcdc79e00258" providerId="ADAL" clId="{630D935C-E314-423B-9BE6-DE26E05A6DBA}" dt="2023-04-20T17:12:53.369" v="77" actId="1076"/>
          <ac:spMkLst>
            <pc:docMk/>
            <pc:sldMk cId="126596547" sldId="278"/>
            <ac:spMk id="121" creationId="{2AB48D24-392B-054A-6A09-D189FF308FD7}"/>
          </ac:spMkLst>
        </pc:spChg>
        <pc:spChg chg="mod">
          <ac:chgData name="Thomas Froment" userId="4d47d833-7bbe-4dd6-859d-dcdc79e00258" providerId="ADAL" clId="{630D935C-E314-423B-9BE6-DE26E05A6DBA}" dt="2023-04-20T17:08:59.634" v="12" actId="14100"/>
          <ac:spMkLst>
            <pc:docMk/>
            <pc:sldMk cId="126596547" sldId="278"/>
            <ac:spMk id="122" creationId="{983DB8C8-5836-7504-952C-1424591378FD}"/>
          </ac:spMkLst>
        </pc:spChg>
        <pc:spChg chg="mod">
          <ac:chgData name="Thomas Froment" userId="4d47d833-7bbe-4dd6-859d-dcdc79e00258" providerId="ADAL" clId="{630D935C-E314-423B-9BE6-DE26E05A6DBA}" dt="2023-04-20T17:08:54.473" v="11" actId="14100"/>
          <ac:spMkLst>
            <pc:docMk/>
            <pc:sldMk cId="126596547" sldId="278"/>
            <ac:spMk id="123" creationId="{193C8895-E245-2437-5EF9-533474CDEE27}"/>
          </ac:spMkLst>
        </pc:spChg>
        <pc:spChg chg="mod">
          <ac:chgData name="Thomas Froment" userId="4d47d833-7bbe-4dd6-859d-dcdc79e00258" providerId="ADAL" clId="{630D935C-E314-423B-9BE6-DE26E05A6DBA}" dt="2023-04-20T17:13:02.744" v="80" actId="14100"/>
          <ac:spMkLst>
            <pc:docMk/>
            <pc:sldMk cId="126596547" sldId="278"/>
            <ac:spMk id="132" creationId="{92119567-E44E-244C-4405-EE921C4E4B74}"/>
          </ac:spMkLst>
        </pc:spChg>
        <pc:spChg chg="del mod">
          <ac:chgData name="Thomas Froment" userId="4d47d833-7bbe-4dd6-859d-dcdc79e00258" providerId="ADAL" clId="{630D935C-E314-423B-9BE6-DE26E05A6DBA}" dt="2023-04-20T17:13:11.721" v="83" actId="478"/>
          <ac:spMkLst>
            <pc:docMk/>
            <pc:sldMk cId="126596547" sldId="278"/>
            <ac:spMk id="133" creationId="{BF241AA3-3488-2AA8-7FCD-02174FF9F602}"/>
          </ac:spMkLst>
        </pc:spChg>
        <pc:spChg chg="del mod">
          <ac:chgData name="Thomas Froment" userId="4d47d833-7bbe-4dd6-859d-dcdc79e00258" providerId="ADAL" clId="{630D935C-E314-423B-9BE6-DE26E05A6DBA}" dt="2023-04-20T17:13:36.372" v="89" actId="478"/>
          <ac:spMkLst>
            <pc:docMk/>
            <pc:sldMk cId="126596547" sldId="278"/>
            <ac:spMk id="134" creationId="{D638D5CE-BC2D-541A-4CF6-0793E88E1A7A}"/>
          </ac:spMkLst>
        </pc:spChg>
        <pc:spChg chg="mod">
          <ac:chgData name="Thomas Froment" userId="4d47d833-7bbe-4dd6-859d-dcdc79e00258" providerId="ADAL" clId="{630D935C-E314-423B-9BE6-DE26E05A6DBA}" dt="2023-04-20T17:14:15.483" v="98" actId="20577"/>
          <ac:spMkLst>
            <pc:docMk/>
            <pc:sldMk cId="126596547" sldId="278"/>
            <ac:spMk id="136" creationId="{73D8614A-EDAD-ADEE-A6F5-2600B94394E1}"/>
          </ac:spMkLst>
        </pc:spChg>
        <pc:spChg chg="mod">
          <ac:chgData name="Thomas Froment" userId="4d47d833-7bbe-4dd6-859d-dcdc79e00258" providerId="ADAL" clId="{630D935C-E314-423B-9BE6-DE26E05A6DBA}" dt="2023-04-20T17:16:24.753" v="132" actId="1076"/>
          <ac:spMkLst>
            <pc:docMk/>
            <pc:sldMk cId="126596547" sldId="278"/>
            <ac:spMk id="137" creationId="{70F39578-740B-A91B-6723-F55F866CE1D0}"/>
          </ac:spMkLst>
        </pc:spChg>
        <pc:spChg chg="mod">
          <ac:chgData name="Thomas Froment" userId="4d47d833-7bbe-4dd6-859d-dcdc79e00258" providerId="ADAL" clId="{630D935C-E314-423B-9BE6-DE26E05A6DBA}" dt="2023-04-20T17:09:24.615" v="18" actId="403"/>
          <ac:spMkLst>
            <pc:docMk/>
            <pc:sldMk cId="126596547" sldId="278"/>
            <ac:spMk id="139" creationId="{154DB13D-A933-3EC9-035D-A749417E7BCB}"/>
          </ac:spMkLst>
        </pc:spChg>
        <pc:spChg chg="mod">
          <ac:chgData name="Thomas Froment" userId="4d47d833-7bbe-4dd6-859d-dcdc79e00258" providerId="ADAL" clId="{630D935C-E314-423B-9BE6-DE26E05A6DBA}" dt="2023-04-21T09:05:23.838" v="3121" actId="20577"/>
          <ac:spMkLst>
            <pc:docMk/>
            <pc:sldMk cId="126596547" sldId="278"/>
            <ac:spMk id="140" creationId="{FED85C9E-42A0-B119-49F2-8A8F9406FFF6}"/>
          </ac:spMkLst>
        </pc:spChg>
        <pc:spChg chg="mod">
          <ac:chgData name="Thomas Froment" userId="4d47d833-7bbe-4dd6-859d-dcdc79e00258" providerId="ADAL" clId="{630D935C-E314-423B-9BE6-DE26E05A6DBA}" dt="2023-04-20T17:16:15.331" v="131" actId="1076"/>
          <ac:spMkLst>
            <pc:docMk/>
            <pc:sldMk cId="126596547" sldId="278"/>
            <ac:spMk id="142" creationId="{80A51A69-1702-CB1B-8309-556BCD9EE5FB}"/>
          </ac:spMkLst>
        </pc:spChg>
        <pc:spChg chg="mod">
          <ac:chgData name="Thomas Froment" userId="4d47d833-7bbe-4dd6-859d-dcdc79e00258" providerId="ADAL" clId="{630D935C-E314-423B-9BE6-DE26E05A6DBA}" dt="2023-04-20T17:16:09.165" v="130" actId="6549"/>
          <ac:spMkLst>
            <pc:docMk/>
            <pc:sldMk cId="126596547" sldId="278"/>
            <ac:spMk id="143" creationId="{2780A571-9DFC-CD3E-4FA0-C91541483725}"/>
          </ac:spMkLst>
        </pc:spChg>
        <pc:grpChg chg="mod">
          <ac:chgData name="Thomas Froment" userId="4d47d833-7bbe-4dd6-859d-dcdc79e00258" providerId="ADAL" clId="{630D935C-E314-423B-9BE6-DE26E05A6DBA}" dt="2023-04-20T17:10:29.666" v="33" actId="1076"/>
          <ac:grpSpMkLst>
            <pc:docMk/>
            <pc:sldMk cId="126596547" sldId="278"/>
            <ac:grpSpMk id="135" creationId="{21154DC3-ECFF-EE78-2F23-CDC51EC877BC}"/>
          </ac:grpSpMkLst>
        </pc:grpChg>
        <pc:grpChg chg="mod">
          <ac:chgData name="Thomas Froment" userId="4d47d833-7bbe-4dd6-859d-dcdc79e00258" providerId="ADAL" clId="{630D935C-E314-423B-9BE6-DE26E05A6DBA}" dt="2023-04-21T09:05:27.243" v="3126" actId="1037"/>
          <ac:grpSpMkLst>
            <pc:docMk/>
            <pc:sldMk cId="126596547" sldId="278"/>
            <ac:grpSpMk id="138" creationId="{5BBA72B5-C9E0-BB10-152E-A2D366794BFA}"/>
          </ac:grpSpMkLst>
        </pc:grpChg>
        <pc:picChg chg="mod">
          <ac:chgData name="Thomas Froment" userId="4d47d833-7bbe-4dd6-859d-dcdc79e00258" providerId="ADAL" clId="{630D935C-E314-423B-9BE6-DE26E05A6DBA}" dt="2023-04-20T17:09:11.433" v="16" actId="1076"/>
          <ac:picMkLst>
            <pc:docMk/>
            <pc:sldMk cId="126596547" sldId="278"/>
            <ac:picMk id="4" creationId="{F8E29D20-2C85-F723-B707-8C03D1B5A575}"/>
          </ac:picMkLst>
        </pc:picChg>
        <pc:picChg chg="mod">
          <ac:chgData name="Thomas Froment" userId="4d47d833-7bbe-4dd6-859d-dcdc79e00258" providerId="ADAL" clId="{630D935C-E314-423B-9BE6-DE26E05A6DBA}" dt="2023-04-20T17:09:04.608" v="14" actId="1076"/>
          <ac:picMkLst>
            <pc:docMk/>
            <pc:sldMk cId="126596547" sldId="278"/>
            <ac:picMk id="144" creationId="{6F413523-A4B1-F7E5-DB32-0680FFABB235}"/>
          </ac:picMkLst>
        </pc:picChg>
        <pc:picChg chg="mod">
          <ac:chgData name="Thomas Froment" userId="4d47d833-7bbe-4dd6-859d-dcdc79e00258" providerId="ADAL" clId="{630D935C-E314-423B-9BE6-DE26E05A6DBA}" dt="2023-04-20T17:09:02.387" v="13" actId="1076"/>
          <ac:picMkLst>
            <pc:docMk/>
            <pc:sldMk cId="126596547" sldId="278"/>
            <ac:picMk id="145" creationId="{B37F31D8-AE21-CE31-9F39-B2EB66DC7887}"/>
          </ac:picMkLst>
        </pc:picChg>
      </pc:sldChg>
      <pc:sldChg chg="addSp delSp modSp mod">
        <pc:chgData name="Thomas Froment" userId="4d47d833-7bbe-4dd6-859d-dcdc79e00258" providerId="ADAL" clId="{630D935C-E314-423B-9BE6-DE26E05A6DBA}" dt="2023-04-20T17:27:25.481" v="796" actId="5793"/>
        <pc:sldMkLst>
          <pc:docMk/>
          <pc:sldMk cId="4288787729" sldId="283"/>
        </pc:sldMkLst>
        <pc:spChg chg="mod">
          <ac:chgData name="Thomas Froment" userId="4d47d833-7bbe-4dd6-859d-dcdc79e00258" providerId="ADAL" clId="{630D935C-E314-423B-9BE6-DE26E05A6DBA}" dt="2023-04-20T17:19:51.171" v="289" actId="14100"/>
          <ac:spMkLst>
            <pc:docMk/>
            <pc:sldMk cId="4288787729" sldId="283"/>
            <ac:spMk id="3" creationId="{13AC8D06-E58C-05E6-5A21-E003B103FCD2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4" creationId="{D56EBC0A-CE02-FD5C-1DCA-544ECC9C1958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5" creationId="{FE892271-B281-866A-0850-B1DC138BC453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6" creationId="{BBAF2F0F-908D-7479-9B61-79E99FDE751F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7" creationId="{77FD8E78-ADA9-B762-41EA-B898CD62BA3B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8" creationId="{56559764-C25D-984F-EFA7-854B48CC5F29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10" creationId="{60ECF087-D201-711E-A48F-4CCDA0DA221B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11" creationId="{A830370D-7C46-B1C9-44EB-FB174B7556CB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4" creationId="{F3880971-2E87-A193-BA5B-76B2D8DD49FC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5" creationId="{14115598-1AE4-A0BD-8611-590107931D98}"/>
          </ac:spMkLst>
        </pc:spChg>
        <pc:spChg chg="add mod">
          <ac:chgData name="Thomas Froment" userId="4d47d833-7bbe-4dd6-859d-dcdc79e00258" providerId="ADAL" clId="{630D935C-E314-423B-9BE6-DE26E05A6DBA}" dt="2023-04-20T17:27:25.481" v="796" actId="5793"/>
          <ac:spMkLst>
            <pc:docMk/>
            <pc:sldMk cId="4288787729" sldId="283"/>
            <ac:spMk id="16" creationId="{A9F03F14-E255-BB2B-9D1B-D2814E019771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7" creationId="{1A11583A-BC0B-4357-E4E9-06A381D9045F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8" creationId="{627D7F30-3F13-B2E0-C2A1-2096A913AB57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23" creationId="{921189D4-51CC-27C6-870D-42D3084A81C5}"/>
          </ac:spMkLst>
        </pc:spChg>
        <pc:spChg chg="del">
          <ac:chgData name="Thomas Froment" userId="4d47d833-7bbe-4dd6-859d-dcdc79e00258" providerId="ADAL" clId="{630D935C-E314-423B-9BE6-DE26E05A6DBA}" dt="2023-04-20T17:19:36.507" v="284" actId="478"/>
          <ac:spMkLst>
            <pc:docMk/>
            <pc:sldMk cId="4288787729" sldId="283"/>
            <ac:spMk id="24" creationId="{271B56E3-C8BB-E171-5A03-46EF25B96E75}"/>
          </ac:spMkLst>
        </pc:spChg>
        <pc:spChg chg="del">
          <ac:chgData name="Thomas Froment" userId="4d47d833-7bbe-4dd6-859d-dcdc79e00258" providerId="ADAL" clId="{630D935C-E314-423B-9BE6-DE26E05A6DBA}" dt="2023-04-20T17:19:36.996" v="285" actId="478"/>
          <ac:spMkLst>
            <pc:docMk/>
            <pc:sldMk cId="4288787729" sldId="283"/>
            <ac:spMk id="25" creationId="{F3E6AC9C-AC5F-882C-8581-9FA1EFE224FB}"/>
          </ac:spMkLst>
        </pc:spChg>
        <pc:spChg chg="del">
          <ac:chgData name="Thomas Froment" userId="4d47d833-7bbe-4dd6-859d-dcdc79e00258" providerId="ADAL" clId="{630D935C-E314-423B-9BE6-DE26E05A6DBA}" dt="2023-04-20T17:19:36.116" v="283" actId="478"/>
          <ac:spMkLst>
            <pc:docMk/>
            <pc:sldMk cId="4288787729" sldId="283"/>
            <ac:spMk id="26" creationId="{995147BF-E12C-795A-F559-49C7634FBB19}"/>
          </ac:spMkLst>
        </pc:spChg>
        <pc:spChg chg="del">
          <ac:chgData name="Thomas Froment" userId="4d47d833-7bbe-4dd6-859d-dcdc79e00258" providerId="ADAL" clId="{630D935C-E314-423B-9BE6-DE26E05A6DBA}" dt="2023-04-20T17:19:34.848" v="281" actId="478"/>
          <ac:spMkLst>
            <pc:docMk/>
            <pc:sldMk cId="4288787729" sldId="283"/>
            <ac:spMk id="27" creationId="{FB3550CF-B55E-EF3E-2609-0BAB086A79F2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28" creationId="{0A018BA0-B8E3-2289-167E-A6CEFF7A104C}"/>
          </ac:spMkLst>
        </pc:sp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2" creationId="{CCB8A2AA-9CBF-8134-364B-77AC43F7D14E}"/>
          </ac:picMkLst>
        </pc:pic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9" creationId="{E66B98BA-A367-6732-60B4-1FCABC32A388}"/>
          </ac:picMkLst>
        </pc:pic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12" creationId="{55E9A5A7-5B53-4F18-9754-039E423DB9FA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13" creationId="{41F1BF0D-2972-FA6A-BDFD-53E061F85314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19" creationId="{FA621163-A0DF-BF29-FBE0-07089125170A}"/>
          </ac:picMkLst>
        </pc:picChg>
        <pc:picChg chg="del">
          <ac:chgData name="Thomas Froment" userId="4d47d833-7bbe-4dd6-859d-dcdc79e00258" providerId="ADAL" clId="{630D935C-E314-423B-9BE6-DE26E05A6DBA}" dt="2023-04-20T17:19:35.569" v="282" actId="478"/>
          <ac:picMkLst>
            <pc:docMk/>
            <pc:sldMk cId="4288787729" sldId="283"/>
            <ac:picMk id="20" creationId="{EF890EC6-F8FD-6648-820A-838ED1256FAF}"/>
          </ac:picMkLst>
        </pc:picChg>
        <pc:picChg chg="del">
          <ac:chgData name="Thomas Froment" userId="4d47d833-7bbe-4dd6-859d-dcdc79e00258" providerId="ADAL" clId="{630D935C-E314-423B-9BE6-DE26E05A6DBA}" dt="2023-04-20T17:19:37.404" v="286" actId="478"/>
          <ac:picMkLst>
            <pc:docMk/>
            <pc:sldMk cId="4288787729" sldId="283"/>
            <ac:picMk id="21" creationId="{D188354F-90D8-EC0F-5808-06D2823ED6B7}"/>
          </ac:picMkLst>
        </pc:picChg>
        <pc:picChg chg="del">
          <ac:chgData name="Thomas Froment" userId="4d47d833-7bbe-4dd6-859d-dcdc79e00258" providerId="ADAL" clId="{630D935C-E314-423B-9BE6-DE26E05A6DBA}" dt="2023-04-20T17:19:38.047" v="287" actId="478"/>
          <ac:picMkLst>
            <pc:docMk/>
            <pc:sldMk cId="4288787729" sldId="283"/>
            <ac:picMk id="22" creationId="{594AEE2B-DBBD-1738-12FE-8706D971070A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29" creationId="{191CA14B-E170-FC8E-303B-E251FDAFBE89}"/>
          </ac:picMkLst>
        </pc:picChg>
      </pc:sldChg>
      <pc:sldChg chg="modSp del mod">
        <pc:chgData name="Thomas Froment" userId="4d47d833-7bbe-4dd6-859d-dcdc79e00258" providerId="ADAL" clId="{630D935C-E314-423B-9BE6-DE26E05A6DBA}" dt="2023-04-21T12:37:02.735" v="3154" actId="47"/>
        <pc:sldMkLst>
          <pc:docMk/>
          <pc:sldMk cId="738125457" sldId="284"/>
        </pc:sldMkLst>
        <pc:spChg chg="mod">
          <ac:chgData name="Thomas Froment" userId="4d47d833-7bbe-4dd6-859d-dcdc79e00258" providerId="ADAL" clId="{630D935C-E314-423B-9BE6-DE26E05A6DBA}" dt="2023-04-20T17:29:51.294" v="931" actId="6549"/>
          <ac:spMkLst>
            <pc:docMk/>
            <pc:sldMk cId="738125457" sldId="284"/>
            <ac:spMk id="3" creationId="{E0B1062F-8995-8784-39E3-99B4C08872C8}"/>
          </ac:spMkLst>
        </pc:spChg>
      </pc:sldChg>
      <pc:sldChg chg="modSp del mod">
        <pc:chgData name="Thomas Froment" userId="4d47d833-7bbe-4dd6-859d-dcdc79e00258" providerId="ADAL" clId="{630D935C-E314-423B-9BE6-DE26E05A6DBA}" dt="2023-04-21T12:37:05.182" v="3156" actId="47"/>
        <pc:sldMkLst>
          <pc:docMk/>
          <pc:sldMk cId="1029655354" sldId="285"/>
        </pc:sldMkLst>
        <pc:spChg chg="mod">
          <ac:chgData name="Thomas Froment" userId="4d47d833-7bbe-4dd6-859d-dcdc79e00258" providerId="ADAL" clId="{630D935C-E314-423B-9BE6-DE26E05A6DBA}" dt="2023-04-20T17:30:33.784" v="971" actId="20577"/>
          <ac:spMkLst>
            <pc:docMk/>
            <pc:sldMk cId="1029655354" sldId="285"/>
            <ac:spMk id="3" creationId="{68FCCADC-B126-E018-832C-F8D1508F55C3}"/>
          </ac:spMkLst>
        </pc:spChg>
      </pc:sldChg>
      <pc:sldChg chg="modSp del mod">
        <pc:chgData name="Thomas Froment" userId="4d47d833-7bbe-4dd6-859d-dcdc79e00258" providerId="ADAL" clId="{630D935C-E314-423B-9BE6-DE26E05A6DBA}" dt="2023-04-21T12:37:04.005" v="3155" actId="47"/>
        <pc:sldMkLst>
          <pc:docMk/>
          <pc:sldMk cId="3977927099" sldId="286"/>
        </pc:sldMkLst>
        <pc:spChg chg="mod">
          <ac:chgData name="Thomas Froment" userId="4d47d833-7bbe-4dd6-859d-dcdc79e00258" providerId="ADAL" clId="{630D935C-E314-423B-9BE6-DE26E05A6DBA}" dt="2023-04-20T17:30:12.901" v="941" actId="6549"/>
          <ac:spMkLst>
            <pc:docMk/>
            <pc:sldMk cId="3977927099" sldId="286"/>
            <ac:spMk id="3" creationId="{EA0056AC-397D-C739-5135-05199C4A75C5}"/>
          </ac:spMkLst>
        </pc:spChg>
      </pc:sldChg>
      <pc:sldChg chg="del">
        <pc:chgData name="Thomas Froment" userId="4d47d833-7bbe-4dd6-859d-dcdc79e00258" providerId="ADAL" clId="{630D935C-E314-423B-9BE6-DE26E05A6DBA}" dt="2023-04-20T17:10:49.381" v="36" actId="47"/>
        <pc:sldMkLst>
          <pc:docMk/>
          <pc:sldMk cId="2390740743" sldId="288"/>
        </pc:sldMkLst>
      </pc:sldChg>
      <pc:sldChg chg="modSp del mod">
        <pc:chgData name="Thomas Froment" userId="4d47d833-7bbe-4dd6-859d-dcdc79e00258" providerId="ADAL" clId="{630D935C-E314-423B-9BE6-DE26E05A6DBA}" dt="2023-04-20T18:13:26.479" v="2883" actId="47"/>
        <pc:sldMkLst>
          <pc:docMk/>
          <pc:sldMk cId="3528384986" sldId="289"/>
        </pc:sldMkLst>
        <pc:spChg chg="mod">
          <ac:chgData name="Thomas Froment" userId="4d47d833-7bbe-4dd6-859d-dcdc79e00258" providerId="ADAL" clId="{630D935C-E314-423B-9BE6-DE26E05A6DBA}" dt="2023-04-20T17:31:01.828" v="995" actId="20577"/>
          <ac:spMkLst>
            <pc:docMk/>
            <pc:sldMk cId="3528384986" sldId="289"/>
            <ac:spMk id="4" creationId="{A52D11A0-E541-A861-D793-D4626FFEEF53}"/>
          </ac:spMkLst>
        </pc:spChg>
        <pc:graphicFrameChg chg="mod modGraphic">
          <ac:chgData name="Thomas Froment" userId="4d47d833-7bbe-4dd6-859d-dcdc79e00258" providerId="ADAL" clId="{630D935C-E314-423B-9BE6-DE26E05A6DBA}" dt="2023-04-20T17:38:41.080" v="1548" actId="113"/>
          <ac:graphicFrameMkLst>
            <pc:docMk/>
            <pc:sldMk cId="3528384986" sldId="289"/>
            <ac:graphicFrameMk id="5" creationId="{B8F3CDBF-26E4-5F0F-E33D-002776CDC531}"/>
          </ac:graphicFrameMkLst>
        </pc:graphicFrameChg>
      </pc:sldChg>
      <pc:sldChg chg="addSp delSp modSp add mod">
        <pc:chgData name="Thomas Froment" userId="4d47d833-7bbe-4dd6-859d-dcdc79e00258" providerId="ADAL" clId="{630D935C-E314-423B-9BE6-DE26E05A6DBA}" dt="2023-04-20T17:27:57.033" v="828" actId="20577"/>
        <pc:sldMkLst>
          <pc:docMk/>
          <pc:sldMk cId="3635137371" sldId="290"/>
        </pc:sldMkLst>
        <pc:spChg chg="mod">
          <ac:chgData name="Thomas Froment" userId="4d47d833-7bbe-4dd6-859d-dcdc79e00258" providerId="ADAL" clId="{630D935C-E314-423B-9BE6-DE26E05A6DBA}" dt="2023-04-20T17:26:18.584" v="669" actId="20577"/>
          <ac:spMkLst>
            <pc:docMk/>
            <pc:sldMk cId="3635137371" sldId="290"/>
            <ac:spMk id="3" creationId="{13AC8D06-E58C-05E6-5A21-E003B103FCD2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4" creationId="{5235FC9D-B3DC-226A-3A48-C84C6DDDF484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5" creationId="{D60743A7-2144-C15F-FCD0-CC560E5731F5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7" creationId="{ABE1A2FA-BF46-3149-1E2B-259EFFE97A3C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9" creationId="{82EB6F71-C3A7-CEFB-21E6-E8DEB1906157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10" creationId="{8583D218-B974-7CE4-B751-B8F58E5E7E92}"/>
          </ac:spMkLst>
        </pc:spChg>
        <pc:spChg chg="add mod">
          <ac:chgData name="Thomas Froment" userId="4d47d833-7bbe-4dd6-859d-dcdc79e00258" providerId="ADAL" clId="{630D935C-E314-423B-9BE6-DE26E05A6DBA}" dt="2023-04-20T17:24:23.580" v="433" actId="20577"/>
          <ac:spMkLst>
            <pc:docMk/>
            <pc:sldMk cId="3635137371" sldId="290"/>
            <ac:spMk id="11" creationId="{29AA3B2E-291F-DA2C-B1DB-7998BB9FD4F9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4" creationId="{F3880971-2E87-A193-BA5B-76B2D8DD49FC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5" creationId="{14115598-1AE4-A0BD-8611-590107931D98}"/>
          </ac:spMkLst>
        </pc:spChg>
        <pc:spChg chg="mod">
          <ac:chgData name="Thomas Froment" userId="4d47d833-7bbe-4dd6-859d-dcdc79e00258" providerId="ADAL" clId="{630D935C-E314-423B-9BE6-DE26E05A6DBA}" dt="2023-04-20T17:27:57.033" v="828" actId="20577"/>
          <ac:spMkLst>
            <pc:docMk/>
            <pc:sldMk cId="3635137371" sldId="290"/>
            <ac:spMk id="16" creationId="{A9F03F14-E255-BB2B-9D1B-D2814E019771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7" creationId="{1A11583A-BC0B-4357-E4E9-06A381D9045F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8" creationId="{627D7F30-3F13-B2E0-C2A1-2096A913AB57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23" creationId="{921189D4-51CC-27C6-870D-42D3084A81C5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28" creationId="{0A018BA0-B8E3-2289-167E-A6CEFF7A104C}"/>
          </ac:spMkLst>
        </pc:sp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2" creationId="{73C3CD6C-2BE7-41C5-DD33-0512B9587791}"/>
          </ac:picMkLst>
        </pc:pic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6" creationId="{23152031-75A0-F23E-3D88-82A6C9F6155C}"/>
          </ac:picMkLst>
        </pc:pic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8" creationId="{6399A351-E987-D5B1-B14A-BC6475E61A42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13" creationId="{41F1BF0D-2972-FA6A-BDFD-53E061F85314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19" creationId="{FA621163-A0DF-BF29-FBE0-07089125170A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29" creationId="{191CA14B-E170-FC8E-303B-E251FDAFBE89}"/>
          </ac:picMkLst>
        </pc:picChg>
      </pc:sldChg>
      <pc:sldChg chg="del">
        <pc:chgData name="Thomas Froment" userId="4d47d833-7bbe-4dd6-859d-dcdc79e00258" providerId="ADAL" clId="{630D935C-E314-423B-9BE6-DE26E05A6DBA}" dt="2023-04-20T10:00:31.779" v="0" actId="47"/>
        <pc:sldMkLst>
          <pc:docMk/>
          <pc:sldMk cId="3906281550" sldId="290"/>
        </pc:sldMkLst>
      </pc:sldChg>
      <pc:sldChg chg="addSp delSp modSp add mod delAnim modAnim">
        <pc:chgData name="Thomas Froment" userId="4d47d833-7bbe-4dd6-859d-dcdc79e00258" providerId="ADAL" clId="{630D935C-E314-423B-9BE6-DE26E05A6DBA}" dt="2023-04-20T18:13:10.466" v="2882" actId="1076"/>
        <pc:sldMkLst>
          <pc:docMk/>
          <pc:sldMk cId="1030558812" sldId="291"/>
        </pc:sldMkLst>
        <pc:spChg chg="add del mod">
          <ac:chgData name="Thomas Froment" userId="4d47d833-7bbe-4dd6-859d-dcdc79e00258" providerId="ADAL" clId="{630D935C-E314-423B-9BE6-DE26E05A6DBA}" dt="2023-04-20T17:40:34.435" v="1554" actId="478"/>
          <ac:spMkLst>
            <pc:docMk/>
            <pc:sldMk cId="1030558812" sldId="291"/>
            <ac:spMk id="3" creationId="{91CCA086-91AF-F262-ACDE-6E2A579C5DA7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7" creationId="{0EE5F73E-FA7D-B216-58F9-81C362558E40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8" creationId="{252F5ABF-6202-6565-0B82-540A6CBA9E55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0" creationId="{8656B646-9725-8A59-64BD-9CBFF98E8D75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1" creationId="{DE797182-5D55-BD6C-7437-0842F224F2BF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3" creationId="{778A8EE9-27B2-3372-C50C-2DFDA5007A03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4" creationId="{4C9AEA81-7ECF-4C8F-8292-BB23963AE97A}"/>
          </ac:spMkLst>
        </pc:spChg>
        <pc:spChg chg="add mod">
          <ac:chgData name="Thomas Froment" userId="4d47d833-7bbe-4dd6-859d-dcdc79e00258" providerId="ADAL" clId="{630D935C-E314-423B-9BE6-DE26E05A6DBA}" dt="2023-04-20T18:07:31.983" v="2648" actId="14100"/>
          <ac:spMkLst>
            <pc:docMk/>
            <pc:sldMk cId="1030558812" sldId="291"/>
            <ac:spMk id="15" creationId="{9C63349A-6881-D06B-A062-ABF964BA0191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16" creationId="{E9600B08-571E-EA7D-42AB-235393655E02}"/>
          </ac:spMkLst>
        </pc:spChg>
        <pc:spChg chg="add del mod">
          <ac:chgData name="Thomas Froment" userId="4d47d833-7bbe-4dd6-859d-dcdc79e00258" providerId="ADAL" clId="{630D935C-E314-423B-9BE6-DE26E05A6DBA}" dt="2023-04-20T17:41:20.691" v="1557" actId="478"/>
          <ac:spMkLst>
            <pc:docMk/>
            <pc:sldMk cId="1030558812" sldId="291"/>
            <ac:spMk id="17" creationId="{07A161F1-DCBB-639D-B48B-C4661B9E0AB7}"/>
          </ac:spMkLst>
        </pc:spChg>
        <pc:spChg chg="add mod">
          <ac:chgData name="Thomas Froment" userId="4d47d833-7bbe-4dd6-859d-dcdc79e00258" providerId="ADAL" clId="{630D935C-E314-423B-9BE6-DE26E05A6DBA}" dt="2023-04-20T18:12:53.976" v="2857" actId="1076"/>
          <ac:spMkLst>
            <pc:docMk/>
            <pc:sldMk cId="1030558812" sldId="291"/>
            <ac:spMk id="18" creationId="{996A8515-7E07-3499-BDEC-1E312C4BABB6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19" creationId="{211F1EFF-FD50-220F-D21C-F127B4F04B48}"/>
          </ac:spMkLst>
        </pc:spChg>
        <pc:spChg chg="mod">
          <ac:chgData name="Thomas Froment" userId="4d47d833-7bbe-4dd6-859d-dcdc79e00258" providerId="ADAL" clId="{630D935C-E314-423B-9BE6-DE26E05A6DBA}" dt="2023-04-20T18:08:49.637" v="2761" actId="1036"/>
          <ac:spMkLst>
            <pc:docMk/>
            <pc:sldMk cId="1030558812" sldId="291"/>
            <ac:spMk id="21" creationId="{5176BF0B-A9A5-4E05-B25F-C476AD95B1B4}"/>
          </ac:spMkLst>
        </pc:spChg>
        <pc:spChg chg="mod">
          <ac:chgData name="Thomas Froment" userId="4d47d833-7bbe-4dd6-859d-dcdc79e00258" providerId="ADAL" clId="{630D935C-E314-423B-9BE6-DE26E05A6DBA}" dt="2023-04-20T18:10:57.998" v="2850" actId="1076"/>
          <ac:spMkLst>
            <pc:docMk/>
            <pc:sldMk cId="1030558812" sldId="291"/>
            <ac:spMk id="22" creationId="{53CC42FB-4F0B-9470-3793-6740E7BB6AB8}"/>
          </ac:spMkLst>
        </pc:spChg>
        <pc:spChg chg="mod">
          <ac:chgData name="Thomas Froment" userId="4d47d833-7bbe-4dd6-859d-dcdc79e00258" providerId="ADAL" clId="{630D935C-E314-423B-9BE6-DE26E05A6DBA}" dt="2023-04-20T18:08:59.802" v="2763" actId="1076"/>
          <ac:spMkLst>
            <pc:docMk/>
            <pc:sldMk cId="1030558812" sldId="291"/>
            <ac:spMk id="24" creationId="{3CFB2A7A-00F5-D8EB-9F6D-D67C8DCB5570}"/>
          </ac:spMkLst>
        </pc:spChg>
        <pc:spChg chg="mod">
          <ac:chgData name="Thomas Froment" userId="4d47d833-7bbe-4dd6-859d-dcdc79e00258" providerId="ADAL" clId="{630D935C-E314-423B-9BE6-DE26E05A6DBA}" dt="2023-04-20T18:10:40.814" v="2847" actId="14100"/>
          <ac:spMkLst>
            <pc:docMk/>
            <pc:sldMk cId="1030558812" sldId="291"/>
            <ac:spMk id="25" creationId="{55E3FE96-7CD0-7A2D-27F8-E2B59C990E75}"/>
          </ac:spMkLst>
        </pc:spChg>
        <pc:spChg chg="mod">
          <ac:chgData name="Thomas Froment" userId="4d47d833-7bbe-4dd6-859d-dcdc79e00258" providerId="ADAL" clId="{630D935C-E314-423B-9BE6-DE26E05A6DBA}" dt="2023-04-20T18:13:04.649" v="2881" actId="1076"/>
          <ac:spMkLst>
            <pc:docMk/>
            <pc:sldMk cId="1030558812" sldId="291"/>
            <ac:spMk id="27" creationId="{B3470DA6-060F-826E-B144-A8554A8CCD67}"/>
          </ac:spMkLst>
        </pc:spChg>
        <pc:spChg chg="mod">
          <ac:chgData name="Thomas Froment" userId="4d47d833-7bbe-4dd6-859d-dcdc79e00258" providerId="ADAL" clId="{630D935C-E314-423B-9BE6-DE26E05A6DBA}" dt="2023-04-20T18:13:10.466" v="2882" actId="1076"/>
          <ac:spMkLst>
            <pc:docMk/>
            <pc:sldMk cId="1030558812" sldId="291"/>
            <ac:spMk id="28" creationId="{44CAF145-34BC-B2BC-8723-C3EEDF869EB8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29" creationId="{ADFFC2C7-FE36-DC4D-B3AD-5A20C353BB2C}"/>
          </ac:spMkLst>
        </pc:spChg>
        <pc:spChg chg="add del mod">
          <ac:chgData name="Thomas Froment" userId="4d47d833-7bbe-4dd6-859d-dcdc79e00258" providerId="ADAL" clId="{630D935C-E314-423B-9BE6-DE26E05A6DBA}" dt="2023-04-20T18:01:05.067" v="2481"/>
          <ac:spMkLst>
            <pc:docMk/>
            <pc:sldMk cId="1030558812" sldId="291"/>
            <ac:spMk id="30" creationId="{797B2008-5346-D441-F23C-2EB9894E0ED1}"/>
          </ac:spMkLst>
        </pc:spChg>
        <pc:spChg chg="add del mod">
          <ac:chgData name="Thomas Froment" userId="4d47d833-7bbe-4dd6-859d-dcdc79e00258" providerId="ADAL" clId="{630D935C-E314-423B-9BE6-DE26E05A6DBA}" dt="2023-04-20T18:01:18.228" v="2487"/>
          <ac:spMkLst>
            <pc:docMk/>
            <pc:sldMk cId="1030558812" sldId="291"/>
            <ac:spMk id="31" creationId="{0A1109DB-E0DD-7FAE-0196-9A72833BA159}"/>
          </ac:spMkLst>
        </pc:spChg>
        <pc:spChg chg="add del mod">
          <ac:chgData name="Thomas Froment" userId="4d47d833-7bbe-4dd6-859d-dcdc79e00258" providerId="ADAL" clId="{630D935C-E314-423B-9BE6-DE26E05A6DBA}" dt="2023-04-20T18:01:18.228" v="2487"/>
          <ac:spMkLst>
            <pc:docMk/>
            <pc:sldMk cId="1030558812" sldId="291"/>
            <ac:spMk id="32" creationId="{946E4132-F895-10BC-F4EA-56FAFCA6573F}"/>
          </ac:spMkLst>
        </pc:spChg>
        <pc:spChg chg="add mod topLvl">
          <ac:chgData name="Thomas Froment" userId="4d47d833-7bbe-4dd6-859d-dcdc79e00258" providerId="ADAL" clId="{630D935C-E314-423B-9BE6-DE26E05A6DBA}" dt="2023-04-20T18:09:25.573" v="2795" actId="20577"/>
          <ac:spMkLst>
            <pc:docMk/>
            <pc:sldMk cId="1030558812" sldId="291"/>
            <ac:spMk id="35" creationId="{B3A0D8E7-84D4-570C-2F69-565723138DBA}"/>
          </ac:spMkLst>
        </pc:spChg>
        <pc:spChg chg="add mod topLvl">
          <ac:chgData name="Thomas Froment" userId="4d47d833-7bbe-4dd6-859d-dcdc79e00258" providerId="ADAL" clId="{630D935C-E314-423B-9BE6-DE26E05A6DBA}" dt="2023-04-20T18:06:47.863" v="2638" actId="165"/>
          <ac:spMkLst>
            <pc:docMk/>
            <pc:sldMk cId="1030558812" sldId="291"/>
            <ac:spMk id="37" creationId="{5679CBD3-3B58-EA96-2C87-DB9F9F89C7B6}"/>
          </ac:spMkLst>
        </pc:spChg>
        <pc:spChg chg="add mod topLvl">
          <ac:chgData name="Thomas Froment" userId="4d47d833-7bbe-4dd6-859d-dcdc79e00258" providerId="ADAL" clId="{630D935C-E314-423B-9BE6-DE26E05A6DBA}" dt="2023-04-20T18:12:17.857" v="2856" actId="20577"/>
          <ac:spMkLst>
            <pc:docMk/>
            <pc:sldMk cId="1030558812" sldId="291"/>
            <ac:spMk id="38" creationId="{9C205A67-F453-C7F7-9B17-5A4405BF691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1" creationId="{64F06D8C-1133-CA9D-FBF8-C7A15D2BF4A4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2" creationId="{B9B5EEF3-D51C-3C30-2130-26ABC288260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3" creationId="{39FA93DD-EE68-88B1-B924-DF46C82E26DD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4" creationId="{2851F628-0ACB-F7E9-F996-C045105EF4AC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5" creationId="{222A5BA2-2607-B42D-31C9-44D97FF041E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6" creationId="{978846AB-F620-E436-E9A1-B46D1E657041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7" creationId="{19AAD7D4-F606-BBDF-8426-1B6FDDA74855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8" creationId="{41D14981-C911-257F-5725-B1711271D81A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9" creationId="{5C713B44-D90A-E388-65D7-76791333625F}"/>
          </ac:spMkLst>
        </pc:spChg>
        <pc:spChg chg="add mod">
          <ac:chgData name="Thomas Froment" userId="4d47d833-7bbe-4dd6-859d-dcdc79e00258" providerId="ADAL" clId="{630D935C-E314-423B-9BE6-DE26E05A6DBA}" dt="2023-04-20T18:08:25.688" v="2668" actId="164"/>
          <ac:spMkLst>
            <pc:docMk/>
            <pc:sldMk cId="1030558812" sldId="291"/>
            <ac:spMk id="50" creationId="{98929188-2707-A627-B2AE-4C6E8A4C15D9}"/>
          </ac:spMkLst>
        </pc:spChg>
        <pc:spChg chg="add mod">
          <ac:chgData name="Thomas Froment" userId="4d47d833-7bbe-4dd6-859d-dcdc79e00258" providerId="ADAL" clId="{630D935C-E314-423B-9BE6-DE26E05A6DBA}" dt="2023-04-20T18:05:34.650" v="2590" actId="20577"/>
          <ac:spMkLst>
            <pc:docMk/>
            <pc:sldMk cId="1030558812" sldId="291"/>
            <ac:spMk id="51" creationId="{E50C578E-98FD-0CB1-D417-B03BAAD550F7}"/>
          </ac:spMkLst>
        </pc:spChg>
        <pc:spChg chg="mod">
          <ac:chgData name="Thomas Froment" userId="4d47d833-7bbe-4dd6-859d-dcdc79e00258" providerId="ADAL" clId="{630D935C-E314-423B-9BE6-DE26E05A6DBA}" dt="2023-04-20T18:05:38.679" v="2591"/>
          <ac:spMkLst>
            <pc:docMk/>
            <pc:sldMk cId="1030558812" sldId="291"/>
            <ac:spMk id="54" creationId="{5533568E-149B-CB25-6E48-056BD0D716FF}"/>
          </ac:spMkLst>
        </pc:spChg>
        <pc:spChg chg="mod">
          <ac:chgData name="Thomas Froment" userId="4d47d833-7bbe-4dd6-859d-dcdc79e00258" providerId="ADAL" clId="{630D935C-E314-423B-9BE6-DE26E05A6DBA}" dt="2023-04-20T18:09:14.974" v="2779" actId="1037"/>
          <ac:spMkLst>
            <pc:docMk/>
            <pc:sldMk cId="1030558812" sldId="291"/>
            <ac:spMk id="55" creationId="{3E709461-25ED-5F39-911E-68D7F0D893CB}"/>
          </ac:spMkLst>
        </pc:spChg>
        <pc:spChg chg="mod">
          <ac:chgData name="Thomas Froment" userId="4d47d833-7bbe-4dd6-859d-dcdc79e00258" providerId="ADAL" clId="{630D935C-E314-423B-9BE6-DE26E05A6DBA}" dt="2023-04-20T18:08:38.017" v="2705" actId="1038"/>
          <ac:spMkLst>
            <pc:docMk/>
            <pc:sldMk cId="1030558812" sldId="291"/>
            <ac:spMk id="56" creationId="{96685B1D-B7FE-6A2D-22BE-E59BF42A3BF1}"/>
          </ac:spMkLst>
        </pc:s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6" creationId="{359F3454-BD64-7C21-B741-9C235E91AF0F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9" creationId="{67A934D2-BDA7-FB46-5139-0C73269A1368}"/>
          </ac:grpSpMkLst>
        </pc:grpChg>
        <pc:grpChg chg="add mod">
          <ac:chgData name="Thomas Froment" userId="4d47d833-7bbe-4dd6-859d-dcdc79e00258" providerId="ADAL" clId="{630D935C-E314-423B-9BE6-DE26E05A6DBA}" dt="2023-04-20T18:07:37.828" v="2649" actId="1076"/>
          <ac:grpSpMkLst>
            <pc:docMk/>
            <pc:sldMk cId="1030558812" sldId="291"/>
            <ac:grpSpMk id="12" creationId="{1A617D89-380F-9274-568B-6AF9E7423B9F}"/>
          </ac:grpSpMkLst>
        </pc:grpChg>
        <pc:grpChg chg="add mod">
          <ac:chgData name="Thomas Froment" userId="4d47d833-7bbe-4dd6-859d-dcdc79e00258" providerId="ADAL" clId="{630D935C-E314-423B-9BE6-DE26E05A6DBA}" dt="2023-04-20T18:08:56.968" v="2762" actId="1076"/>
          <ac:grpSpMkLst>
            <pc:docMk/>
            <pc:sldMk cId="1030558812" sldId="291"/>
            <ac:grpSpMk id="20" creationId="{147C9B00-DF65-01B7-3226-8729B2CC541D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23" creationId="{B4A4688A-C9B8-4BA4-BB63-D907243055E1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26" creationId="{8603D349-8298-D997-7CA9-9BCC32D94666}"/>
          </ac:grpSpMkLst>
        </pc:grpChg>
        <pc:grpChg chg="add del mod">
          <ac:chgData name="Thomas Froment" userId="4d47d833-7bbe-4dd6-859d-dcdc79e00258" providerId="ADAL" clId="{630D935C-E314-423B-9BE6-DE26E05A6DBA}" dt="2023-04-20T18:06:47.863" v="2638" actId="165"/>
          <ac:grpSpMkLst>
            <pc:docMk/>
            <pc:sldMk cId="1030558812" sldId="291"/>
            <ac:grpSpMk id="39" creationId="{A2377C48-ADB2-325A-1957-8124559B7DCF}"/>
          </ac:grpSpMkLst>
        </pc:grpChg>
        <pc:grpChg chg="add mod">
          <ac:chgData name="Thomas Froment" userId="4d47d833-7bbe-4dd6-859d-dcdc79e00258" providerId="ADAL" clId="{630D935C-E314-423B-9BE6-DE26E05A6DBA}" dt="2023-04-20T18:04:45.801" v="2559" actId="1076"/>
          <ac:grpSpMkLst>
            <pc:docMk/>
            <pc:sldMk cId="1030558812" sldId="291"/>
            <ac:grpSpMk id="40" creationId="{B32319C9-7C84-A237-3962-FD558BBAD68B}"/>
          </ac:grpSpMkLst>
        </pc:grpChg>
        <pc:grpChg chg="add mod">
          <ac:chgData name="Thomas Froment" userId="4d47d833-7bbe-4dd6-859d-dcdc79e00258" providerId="ADAL" clId="{630D935C-E314-423B-9BE6-DE26E05A6DBA}" dt="2023-04-20T18:08:25.688" v="2668" actId="164"/>
          <ac:grpSpMkLst>
            <pc:docMk/>
            <pc:sldMk cId="1030558812" sldId="291"/>
            <ac:grpSpMk id="52" creationId="{E5CC9891-51DE-B472-02A2-DC6419B7509F}"/>
          </ac:grpSpMkLst>
        </pc:grpChg>
        <pc:grpChg chg="add mod">
          <ac:chgData name="Thomas Froment" userId="4d47d833-7bbe-4dd6-859d-dcdc79e00258" providerId="ADAL" clId="{630D935C-E314-423B-9BE6-DE26E05A6DBA}" dt="2023-04-20T18:09:09.570" v="2767" actId="1036"/>
          <ac:grpSpMkLst>
            <pc:docMk/>
            <pc:sldMk cId="1030558812" sldId="291"/>
            <ac:grpSpMk id="57" creationId="{AED7ABF2-3050-0BFF-97B7-1CD46EBBCC5E}"/>
          </ac:grpSpMkLst>
        </pc:grpChg>
        <pc:graphicFrameChg chg="del mod">
          <ac:chgData name="Thomas Froment" userId="4d47d833-7bbe-4dd6-859d-dcdc79e00258" providerId="ADAL" clId="{630D935C-E314-423B-9BE6-DE26E05A6DBA}" dt="2023-04-20T17:40:32.594" v="1553" actId="478"/>
          <ac:graphicFrameMkLst>
            <pc:docMk/>
            <pc:sldMk cId="1030558812" sldId="291"/>
            <ac:graphicFrameMk id="5" creationId="{B8F3CDBF-26E4-5F0F-E33D-002776CDC531}"/>
          </ac:graphicFrameMkLst>
        </pc:graphicFrameChg>
        <pc:picChg chg="add del mod topLvl">
          <ac:chgData name="Thomas Froment" userId="4d47d833-7bbe-4dd6-859d-dcdc79e00258" providerId="ADAL" clId="{630D935C-E314-423B-9BE6-DE26E05A6DBA}" dt="2023-04-20T18:06:53.381" v="2639" actId="478"/>
          <ac:picMkLst>
            <pc:docMk/>
            <pc:sldMk cId="1030558812" sldId="291"/>
            <ac:picMk id="33" creationId="{F6FE9EA2-99F8-59B2-232C-7EEB8E6F89A9}"/>
          </ac:picMkLst>
        </pc:picChg>
        <pc:picChg chg="mod">
          <ac:chgData name="Thomas Froment" userId="4d47d833-7bbe-4dd6-859d-dcdc79e00258" providerId="ADAL" clId="{630D935C-E314-423B-9BE6-DE26E05A6DBA}" dt="2023-04-20T18:05:38.679" v="2591"/>
          <ac:picMkLst>
            <pc:docMk/>
            <pc:sldMk cId="1030558812" sldId="291"/>
            <ac:picMk id="53" creationId="{0D519F80-AFE8-CBFC-63C7-3AB180D64994}"/>
          </ac:picMkLst>
        </pc:picChg>
      </pc:sldChg>
      <pc:sldChg chg="add del">
        <pc:chgData name="Thomas Froment" userId="4d47d833-7bbe-4dd6-859d-dcdc79e00258" providerId="ADAL" clId="{630D935C-E314-423B-9BE6-DE26E05A6DBA}" dt="2023-04-20T17:22:40.992" v="314" actId="47"/>
        <pc:sldMkLst>
          <pc:docMk/>
          <pc:sldMk cId="3643023145" sldId="291"/>
        </pc:sldMkLst>
      </pc:sldChg>
      <pc:sldChg chg="addSp delSp modSp new mod">
        <pc:chgData name="Thomas Froment" userId="4d47d833-7bbe-4dd6-859d-dcdc79e00258" providerId="ADAL" clId="{630D935C-E314-423B-9BE6-DE26E05A6DBA}" dt="2023-04-21T12:36:47.684" v="3153" actId="20577"/>
        <pc:sldMkLst>
          <pc:docMk/>
          <pc:sldMk cId="3993857456" sldId="292"/>
        </pc:sldMkLst>
        <pc:spChg chg="del">
          <ac:chgData name="Thomas Froment" userId="4d47d833-7bbe-4dd6-859d-dcdc79e00258" providerId="ADAL" clId="{630D935C-E314-423B-9BE6-DE26E05A6DBA}" dt="2023-04-20T18:20:32.620" v="2890" actId="478"/>
          <ac:spMkLst>
            <pc:docMk/>
            <pc:sldMk cId="3993857456" sldId="292"/>
            <ac:spMk id="2" creationId="{0CC7A51C-8FE2-A04B-048F-DE170388FBCC}"/>
          </ac:spMkLst>
        </pc:spChg>
        <pc:spChg chg="del mod">
          <ac:chgData name="Thomas Froment" userId="4d47d833-7bbe-4dd6-859d-dcdc79e00258" providerId="ADAL" clId="{630D935C-E314-423B-9BE6-DE26E05A6DBA}" dt="2023-04-20T18:21:00.884" v="2898" actId="478"/>
          <ac:spMkLst>
            <pc:docMk/>
            <pc:sldMk cId="3993857456" sldId="292"/>
            <ac:spMk id="3" creationId="{8A4C7C18-8AB3-1591-38FB-4A9A8306C460}"/>
          </ac:spMkLst>
        </pc:spChg>
        <pc:spChg chg="add mod">
          <ac:chgData name="Thomas Froment" userId="4d47d833-7bbe-4dd6-859d-dcdc79e00258" providerId="ADAL" clId="{630D935C-E314-423B-9BE6-DE26E05A6DBA}" dt="2023-04-21T12:36:47.684" v="3153" actId="20577"/>
          <ac:spMkLst>
            <pc:docMk/>
            <pc:sldMk cId="3993857456" sldId="292"/>
            <ac:spMk id="4" creationId="{608726B9-8FB9-4404-AC44-4C82A74AD2C6}"/>
          </ac:spMkLst>
        </pc:spChg>
        <pc:spChg chg="del mod">
          <ac:chgData name="Thomas Froment" userId="4d47d833-7bbe-4dd6-859d-dcdc79e00258" providerId="ADAL" clId="{630D935C-E314-423B-9BE6-DE26E05A6DBA}" dt="2023-04-20T18:21:20.254" v="2910" actId="478"/>
          <ac:spMkLst>
            <pc:docMk/>
            <pc:sldMk cId="3993857456" sldId="292"/>
            <ac:spMk id="6" creationId="{1D69B5FA-86E4-8A21-4C67-8A7884367C3E}"/>
          </ac:spMkLst>
        </pc:spChg>
        <pc:spChg chg="mod">
          <ac:chgData name="Thomas Froment" userId="4d47d833-7bbe-4dd6-859d-dcdc79e00258" providerId="ADAL" clId="{630D935C-E314-423B-9BE6-DE26E05A6DBA}" dt="2023-04-20T18:21:22.264" v="2911" actId="6549"/>
          <ac:spMkLst>
            <pc:docMk/>
            <pc:sldMk cId="3993857456" sldId="292"/>
            <ac:spMk id="7" creationId="{8E54DFF9-194B-E522-3C8D-9AAB85D9760E}"/>
          </ac:spMkLst>
        </pc:spChg>
        <pc:spChg chg="mod">
          <ac:chgData name="Thomas Froment" userId="4d47d833-7bbe-4dd6-859d-dcdc79e00258" providerId="ADAL" clId="{630D935C-E314-423B-9BE6-DE26E05A6DBA}" dt="2023-04-20T18:20:47.128" v="2892"/>
          <ac:spMkLst>
            <pc:docMk/>
            <pc:sldMk cId="3993857456" sldId="292"/>
            <ac:spMk id="8" creationId="{6C4D5BE8-52EA-C4D1-5583-2772D1257EA1}"/>
          </ac:spMkLst>
        </pc:spChg>
        <pc:spChg chg="mod">
          <ac:chgData name="Thomas Froment" userId="4d47d833-7bbe-4dd6-859d-dcdc79e00258" providerId="ADAL" clId="{630D935C-E314-423B-9BE6-DE26E05A6DBA}" dt="2023-04-20T18:20:47.128" v="2892"/>
          <ac:spMkLst>
            <pc:docMk/>
            <pc:sldMk cId="3993857456" sldId="292"/>
            <ac:spMk id="9" creationId="{EA2DFA16-98D7-7280-6B97-3D82BB3BFDB5}"/>
          </ac:spMkLst>
        </pc:spChg>
        <pc:spChg chg="add del mod">
          <ac:chgData name="Thomas Froment" userId="4d47d833-7bbe-4dd6-859d-dcdc79e00258" providerId="ADAL" clId="{630D935C-E314-423B-9BE6-DE26E05A6DBA}" dt="2023-04-20T18:21:04.695" v="2899" actId="478"/>
          <ac:spMkLst>
            <pc:docMk/>
            <pc:sldMk cId="3993857456" sldId="292"/>
            <ac:spMk id="11" creationId="{D1D20DE1-8DB5-0B1F-EAF2-7F258215BD26}"/>
          </ac:spMkLst>
        </pc:spChg>
        <pc:spChg chg="add del mod">
          <ac:chgData name="Thomas Froment" userId="4d47d833-7bbe-4dd6-859d-dcdc79e00258" providerId="ADAL" clId="{630D935C-E314-423B-9BE6-DE26E05A6DBA}" dt="2023-04-20T18:21:31.161" v="2915" actId="478"/>
          <ac:spMkLst>
            <pc:docMk/>
            <pc:sldMk cId="3993857456" sldId="292"/>
            <ac:spMk id="12" creationId="{4F14DB61-BA9C-D04A-B1D2-E21EAABB3682}"/>
          </ac:spMkLst>
        </pc:spChg>
        <pc:spChg chg="mod">
          <ac:chgData name="Thomas Froment" userId="4d47d833-7bbe-4dd6-859d-dcdc79e00258" providerId="ADAL" clId="{630D935C-E314-423B-9BE6-DE26E05A6DBA}" dt="2023-04-20T18:21:35.047" v="2917" actId="1076"/>
          <ac:spMkLst>
            <pc:docMk/>
            <pc:sldMk cId="3993857456" sldId="292"/>
            <ac:spMk id="14" creationId="{29310695-C49C-898F-8DA3-271C1B876905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5" creationId="{F840CA69-0BE5-F53F-D137-F5F4C502D4E0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6" creationId="{B08CC0B9-05E3-7FDC-EF82-E57825AFF0FA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7" creationId="{FAAC80FF-3865-416F-595C-7616FD31C4CE}"/>
          </ac:spMkLst>
        </pc:spChg>
        <pc:spChg chg="add mod">
          <ac:chgData name="Thomas Froment" userId="4d47d833-7bbe-4dd6-859d-dcdc79e00258" providerId="ADAL" clId="{630D935C-E314-423B-9BE6-DE26E05A6DBA}" dt="2023-04-20T18:23:12.449" v="2988" actId="1076"/>
          <ac:spMkLst>
            <pc:docMk/>
            <pc:sldMk cId="3993857456" sldId="292"/>
            <ac:spMk id="18" creationId="{4C1AD04E-CA6A-703B-2488-330E7F2F91EE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19" creationId="{2C8695BF-22D0-C6B5-0521-FD693D2C2AB2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0" creationId="{ADC9E107-D7DC-0A1F-BCA1-46C8109568AC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1" creationId="{5153FF77-FE12-F511-93E0-F264F40BEB25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2" creationId="{0160F693-932B-F101-078B-6EB6789170F1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3" creationId="{C0F7FBB2-F363-91DA-156F-1FB7C69D02BB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4" creationId="{2CE5B69C-9EC0-39C5-D74B-DFFF4344484E}"/>
          </ac:spMkLst>
        </pc:spChg>
        <pc:spChg chg="add del mod or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5" creationId="{6D7555A1-84D2-BF48-D830-3453CC7635D2}"/>
          </ac:spMkLst>
        </pc:spChg>
        <pc:spChg chg="add mod">
          <ac:chgData name="Thomas Froment" userId="4d47d833-7bbe-4dd6-859d-dcdc79e00258" providerId="ADAL" clId="{630D935C-E314-423B-9BE6-DE26E05A6DBA}" dt="2023-04-20T18:27:33.763" v="3008" actId="1076"/>
          <ac:spMkLst>
            <pc:docMk/>
            <pc:sldMk cId="3993857456" sldId="292"/>
            <ac:spMk id="33" creationId="{37F2156C-0F90-6CC0-3E02-7AFA0BEADE8C}"/>
          </ac:spMkLst>
        </pc:spChg>
        <pc:spChg chg="add mod">
          <ac:chgData name="Thomas Froment" userId="4d47d833-7bbe-4dd6-859d-dcdc79e00258" providerId="ADAL" clId="{630D935C-E314-423B-9BE6-DE26E05A6DBA}" dt="2023-04-20T18:27:56.570" v="3013" actId="207"/>
          <ac:spMkLst>
            <pc:docMk/>
            <pc:sldMk cId="3993857456" sldId="292"/>
            <ac:spMk id="35" creationId="{5268C9E8-F872-0541-41C7-FEB0AAF8710C}"/>
          </ac:spMkLst>
        </pc:spChg>
        <pc:spChg chg="add mod">
          <ac:chgData name="Thomas Froment" userId="4d47d833-7bbe-4dd6-859d-dcdc79e00258" providerId="ADAL" clId="{630D935C-E314-423B-9BE6-DE26E05A6DBA}" dt="2023-04-20T18:27:52.309" v="3012" actId="1076"/>
          <ac:spMkLst>
            <pc:docMk/>
            <pc:sldMk cId="3993857456" sldId="292"/>
            <ac:spMk id="37" creationId="{6B47D55B-F885-C0FE-801A-DF89010E126D}"/>
          </ac:spMkLst>
        </pc:spChg>
        <pc:spChg chg="add mod">
          <ac:chgData name="Thomas Froment" userId="4d47d833-7bbe-4dd6-859d-dcdc79e00258" providerId="ADAL" clId="{630D935C-E314-423B-9BE6-DE26E05A6DBA}" dt="2023-04-20T18:28:12.225" v="3015" actId="1076"/>
          <ac:spMkLst>
            <pc:docMk/>
            <pc:sldMk cId="3993857456" sldId="292"/>
            <ac:spMk id="39" creationId="{CEDC9B50-CA2F-F6AF-F3A5-61AEB3C5381E}"/>
          </ac:spMkLst>
        </pc:spChg>
        <pc:grpChg chg="add del mod">
          <ac:chgData name="Thomas Froment" userId="4d47d833-7bbe-4dd6-859d-dcdc79e00258" providerId="ADAL" clId="{630D935C-E314-423B-9BE6-DE26E05A6DBA}" dt="2023-04-20T18:21:23.614" v="2912" actId="478"/>
          <ac:grpSpMkLst>
            <pc:docMk/>
            <pc:sldMk cId="3993857456" sldId="292"/>
            <ac:grpSpMk id="5" creationId="{9BA21236-0743-45E7-83C5-17360B83497C}"/>
          </ac:grpSpMkLst>
        </pc:grpChg>
        <pc:grpChg chg="add del mod">
          <ac:chgData name="Thomas Froment" userId="4d47d833-7bbe-4dd6-859d-dcdc79e00258" providerId="ADAL" clId="{630D935C-E314-423B-9BE6-DE26E05A6DBA}" dt="2023-04-20T18:22:19.039" v="2971" actId="478"/>
          <ac:grpSpMkLst>
            <pc:docMk/>
            <pc:sldMk cId="3993857456" sldId="292"/>
            <ac:grpSpMk id="13" creationId="{654E356E-DE34-01E1-A0DC-DAA9E37C9CF1}"/>
          </ac:grpSpMkLst>
        </pc:grp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6" creationId="{316072B7-4FDE-795D-64C3-B3AA74867A7F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7" creationId="{225AC8F9-F8E6-A163-B230-B38B130439CE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8" creationId="{9FE0BA37-F73A-6295-B363-29ABBB60C80B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9" creationId="{F889A516-4BCB-0D26-F216-ED87DDD316D4}"/>
          </ac:picMkLst>
        </pc:picChg>
        <pc:picChg chg="add mod">
          <ac:chgData name="Thomas Froment" userId="4d47d833-7bbe-4dd6-859d-dcdc79e00258" providerId="ADAL" clId="{630D935C-E314-423B-9BE6-DE26E05A6DBA}" dt="2023-04-20T18:27:22.451" v="3006" actId="1076"/>
          <ac:picMkLst>
            <pc:docMk/>
            <pc:sldMk cId="3993857456" sldId="292"/>
            <ac:picMk id="31" creationId="{20922087-FD4C-5DAC-6EFC-5498B89CF431}"/>
          </ac:picMkLst>
        </pc:picChg>
      </pc:sldChg>
      <pc:sldChg chg="add">
        <pc:chgData name="Thomas Froment" userId="4d47d833-7bbe-4dd6-859d-dcdc79e00258" providerId="ADAL" clId="{630D935C-E314-423B-9BE6-DE26E05A6DBA}" dt="2023-04-20T18:22:01.004" v="2920"/>
        <pc:sldMkLst>
          <pc:docMk/>
          <pc:sldMk cId="676442466" sldId="293"/>
        </pc:sldMkLst>
      </pc:sldChg>
      <pc:sldChg chg="modSp add mod">
        <pc:chgData name="Thomas Froment" userId="4d47d833-7bbe-4dd6-859d-dcdc79e00258" providerId="ADAL" clId="{630D935C-E314-423B-9BE6-DE26E05A6DBA}" dt="2023-04-20T18:30:17.124" v="3059" actId="20577"/>
        <pc:sldMkLst>
          <pc:docMk/>
          <pc:sldMk cId="1737059587" sldId="294"/>
        </pc:sldMkLst>
        <pc:spChg chg="mod">
          <ac:chgData name="Thomas Froment" userId="4d47d833-7bbe-4dd6-859d-dcdc79e00258" providerId="ADAL" clId="{630D935C-E314-423B-9BE6-DE26E05A6DBA}" dt="2023-04-20T18:30:17.124" v="3059" actId="20577"/>
          <ac:spMkLst>
            <pc:docMk/>
            <pc:sldMk cId="1737059587" sldId="294"/>
            <ac:spMk id="4" creationId="{608726B9-8FB9-4404-AC44-4C82A74AD2C6}"/>
          </ac:spMkLst>
        </pc:spChg>
      </pc:sldChg>
      <pc:sldChg chg="add del">
        <pc:chgData name="Thomas Froment" userId="4d47d833-7bbe-4dd6-859d-dcdc79e00258" providerId="ADAL" clId="{630D935C-E314-423B-9BE6-DE26E05A6DBA}" dt="2023-04-20T18:21:44.208" v="2919" actId="47"/>
        <pc:sldMkLst>
          <pc:docMk/>
          <pc:sldMk cId="3792542385" sldId="1434"/>
        </pc:sldMkLst>
      </pc:sldChg>
      <pc:sldMasterChg chg="del delSldLayout">
        <pc:chgData name="Thomas Froment" userId="4d47d833-7bbe-4dd6-859d-dcdc79e00258" providerId="ADAL" clId="{630D935C-E314-423B-9BE6-DE26E05A6DBA}" dt="2023-04-20T18:21:44.208" v="2919" actId="47"/>
        <pc:sldMasterMkLst>
          <pc:docMk/>
          <pc:sldMasterMk cId="2265291167" sldId="2147483736"/>
        </pc:sldMasterMkLst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591777539" sldId="2147483737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02251679" sldId="2147483738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2799525924" sldId="2147483739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094964211" sldId="2147483740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943409745" sldId="2147483741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714488362" sldId="2147483742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609622123" sldId="2147483743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915472994" sldId="2147483744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3128286692" sldId="2147483745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3996054" sldId="2147483746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217237484" sldId="2147483747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2967384397" sldId="2147483748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37519656" sldId="2147483749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507797045" sldId="2147483750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2653347" sldId="2147483751"/>
          </pc:sldLayoutMkLst>
        </pc:sldLayoutChg>
      </pc:sldMasterChg>
    </pc:docChg>
  </pc:docChgLst>
  <pc:docChgLst>
    <pc:chgData name="Thomas Froment" userId="4d47d833-7bbe-4dd6-859d-dcdc79e00258" providerId="ADAL" clId="{7876C6D4-4ADB-4354-8810-4AD622BC03D1}"/>
    <pc:docChg chg="undo custSel addSld delSld modSld sldOrd">
      <pc:chgData name="Thomas Froment" userId="4d47d833-7bbe-4dd6-859d-dcdc79e00258" providerId="ADAL" clId="{7876C6D4-4ADB-4354-8810-4AD622BC03D1}" dt="2023-06-08T14:16:19.018" v="837" actId="478"/>
      <pc:docMkLst>
        <pc:docMk/>
      </pc:docMkLst>
      <pc:sldChg chg="addSp delSp modSp mod">
        <pc:chgData name="Thomas Froment" userId="4d47d833-7bbe-4dd6-859d-dcdc79e00258" providerId="ADAL" clId="{7876C6D4-4ADB-4354-8810-4AD622BC03D1}" dt="2023-06-08T11:20:16.337" v="835" actId="1076"/>
        <pc:sldMkLst>
          <pc:docMk/>
          <pc:sldMk cId="3784089036" sldId="256"/>
        </pc:sldMkLst>
        <pc:spChg chg="mod">
          <ac:chgData name="Thomas Froment" userId="4d47d833-7bbe-4dd6-859d-dcdc79e00258" providerId="ADAL" clId="{7876C6D4-4ADB-4354-8810-4AD622BC03D1}" dt="2023-06-08T11:20:16.337" v="835" actId="1076"/>
          <ac:spMkLst>
            <pc:docMk/>
            <pc:sldMk cId="3784089036" sldId="256"/>
            <ac:spMk id="3" creationId="{00000000-0000-0000-0000-000000000000}"/>
          </ac:spMkLst>
        </pc:spChg>
        <pc:picChg chg="add mod">
          <ac:chgData name="Thomas Froment" userId="4d47d833-7bbe-4dd6-859d-dcdc79e00258" providerId="ADAL" clId="{7876C6D4-4ADB-4354-8810-4AD622BC03D1}" dt="2023-06-08T11:04:55.395" v="720" actId="1076"/>
          <ac:picMkLst>
            <pc:docMk/>
            <pc:sldMk cId="3784089036" sldId="256"/>
            <ac:picMk id="2" creationId="{F6386B15-1FC4-8266-FC0F-BE8FF2000968}"/>
          </ac:picMkLst>
        </pc:picChg>
        <pc:picChg chg="del">
          <ac:chgData name="Thomas Froment" userId="4d47d833-7bbe-4dd6-859d-dcdc79e00258" providerId="ADAL" clId="{7876C6D4-4ADB-4354-8810-4AD622BC03D1}" dt="2023-06-08T10:49:09.816" v="236" actId="478"/>
          <ac:picMkLst>
            <pc:docMk/>
            <pc:sldMk cId="3784089036" sldId="256"/>
            <ac:picMk id="5" creationId="{59E84869-DDFE-0299-2D4B-8807C8191DAD}"/>
          </ac:picMkLst>
        </pc:picChg>
      </pc:sldChg>
      <pc:sldChg chg="modSp add mod modAnim">
        <pc:chgData name="Thomas Froment" userId="4d47d833-7bbe-4dd6-859d-dcdc79e00258" providerId="ADAL" clId="{7876C6D4-4ADB-4354-8810-4AD622BC03D1}" dt="2023-06-08T11:07:23.012" v="817"/>
        <pc:sldMkLst>
          <pc:docMk/>
          <pc:sldMk cId="4079997909" sldId="312"/>
        </pc:sldMkLst>
        <pc:spChg chg="mod">
          <ac:chgData name="Thomas Froment" userId="4d47d833-7bbe-4dd6-859d-dcdc79e00258" providerId="ADAL" clId="{7876C6D4-4ADB-4354-8810-4AD622BC03D1}" dt="2023-06-08T10:55:40.325" v="545" actId="403"/>
          <ac:spMkLst>
            <pc:docMk/>
            <pc:sldMk cId="4079997909" sldId="312"/>
            <ac:spMk id="6" creationId="{54721F75-446C-FE93-B903-FF64A9C0EB7D}"/>
          </ac:spMkLst>
        </pc:spChg>
      </pc:sldChg>
      <pc:sldChg chg="addSp delSp modSp add mod">
        <pc:chgData name="Thomas Froment" userId="4d47d833-7bbe-4dd6-859d-dcdc79e00258" providerId="ADAL" clId="{7876C6D4-4ADB-4354-8810-4AD622BC03D1}" dt="2023-06-08T10:55:50.042" v="558" actId="20577"/>
        <pc:sldMkLst>
          <pc:docMk/>
          <pc:sldMk cId="2085214759" sldId="313"/>
        </pc:sldMkLst>
        <pc:spChg chg="add del mod">
          <ac:chgData name="Thomas Froment" userId="4d47d833-7bbe-4dd6-859d-dcdc79e00258" providerId="ADAL" clId="{7876C6D4-4ADB-4354-8810-4AD622BC03D1}" dt="2023-06-08T10:55:14.985" v="537" actId="478"/>
          <ac:spMkLst>
            <pc:docMk/>
            <pc:sldMk cId="2085214759" sldId="313"/>
            <ac:spMk id="4" creationId="{BDFC8742-71E8-B652-667B-F9C4FA6413C7}"/>
          </ac:spMkLst>
        </pc:spChg>
        <pc:spChg chg="add del mod">
          <ac:chgData name="Thomas Froment" userId="4d47d833-7bbe-4dd6-859d-dcdc79e00258" providerId="ADAL" clId="{7876C6D4-4ADB-4354-8810-4AD622BC03D1}" dt="2023-06-08T10:55:10.131" v="534"/>
          <ac:spMkLst>
            <pc:docMk/>
            <pc:sldMk cId="2085214759" sldId="313"/>
            <ac:spMk id="5" creationId="{3F808A4E-07DE-A1DB-229F-6CC778826B1D}"/>
          </ac:spMkLst>
        </pc:spChg>
        <pc:spChg chg="del">
          <ac:chgData name="Thomas Froment" userId="4d47d833-7bbe-4dd6-859d-dcdc79e00258" providerId="ADAL" clId="{7876C6D4-4ADB-4354-8810-4AD622BC03D1}" dt="2023-06-08T10:54:59.805" v="530" actId="478"/>
          <ac:spMkLst>
            <pc:docMk/>
            <pc:sldMk cId="2085214759" sldId="313"/>
            <ac:spMk id="6" creationId="{54721F75-446C-FE93-B903-FF64A9C0EB7D}"/>
          </ac:spMkLst>
        </pc:spChg>
        <pc:spChg chg="add mod">
          <ac:chgData name="Thomas Froment" userId="4d47d833-7bbe-4dd6-859d-dcdc79e00258" providerId="ADAL" clId="{7876C6D4-4ADB-4354-8810-4AD622BC03D1}" dt="2023-06-08T10:55:50.042" v="558" actId="20577"/>
          <ac:spMkLst>
            <pc:docMk/>
            <pc:sldMk cId="2085214759" sldId="313"/>
            <ac:spMk id="7" creationId="{E214E723-5E1C-00C2-FFD3-C1FCFFD6C2EC}"/>
          </ac:spMkLst>
        </pc:spChg>
      </pc:sldChg>
      <pc:sldChg chg="addSp delSp modSp add mod">
        <pc:chgData name="Thomas Froment" userId="4d47d833-7bbe-4dd6-859d-dcdc79e00258" providerId="ADAL" clId="{7876C6D4-4ADB-4354-8810-4AD622BC03D1}" dt="2023-06-08T11:03:08.875" v="712" actId="1076"/>
        <pc:sldMkLst>
          <pc:docMk/>
          <pc:sldMk cId="462123277" sldId="314"/>
        </pc:sldMkLst>
        <pc:spChg chg="add del mod">
          <ac:chgData name="Thomas Froment" userId="4d47d833-7bbe-4dd6-859d-dcdc79e00258" providerId="ADAL" clId="{7876C6D4-4ADB-4354-8810-4AD622BC03D1}" dt="2023-06-08T10:55:57.001" v="560" actId="478"/>
          <ac:spMkLst>
            <pc:docMk/>
            <pc:sldMk cId="462123277" sldId="314"/>
            <ac:spMk id="4" creationId="{A3B4D03F-637B-30B5-EAD8-08B216AED0ED}"/>
          </ac:spMkLst>
        </pc:spChg>
        <pc:spChg chg="del">
          <ac:chgData name="Thomas Froment" userId="4d47d833-7bbe-4dd6-859d-dcdc79e00258" providerId="ADAL" clId="{7876C6D4-4ADB-4354-8810-4AD622BC03D1}" dt="2023-06-08T10:55:54.788" v="559" actId="478"/>
          <ac:spMkLst>
            <pc:docMk/>
            <pc:sldMk cId="462123277" sldId="314"/>
            <ac:spMk id="6" creationId="{54721F75-446C-FE93-B903-FF64A9C0EB7D}"/>
          </ac:spMkLst>
        </pc:spChg>
        <pc:spChg chg="add mod">
          <ac:chgData name="Thomas Froment" userId="4d47d833-7bbe-4dd6-859d-dcdc79e00258" providerId="ADAL" clId="{7876C6D4-4ADB-4354-8810-4AD622BC03D1}" dt="2023-06-08T10:56:14.851" v="598" actId="20577"/>
          <ac:spMkLst>
            <pc:docMk/>
            <pc:sldMk cId="462123277" sldId="314"/>
            <ac:spMk id="7" creationId="{2E2E361C-B95D-75C5-9721-87DA5BE6FE99}"/>
          </ac:spMkLst>
        </pc:spChg>
        <pc:spChg chg="add mod">
          <ac:chgData name="Thomas Froment" userId="4d47d833-7bbe-4dd6-859d-dcdc79e00258" providerId="ADAL" clId="{7876C6D4-4ADB-4354-8810-4AD622BC03D1}" dt="2023-06-08T11:03:07.623" v="711" actId="1076"/>
          <ac:spMkLst>
            <pc:docMk/>
            <pc:sldMk cId="462123277" sldId="314"/>
            <ac:spMk id="8" creationId="{EAB8D803-5C0B-C347-21BB-2D0B6225BFDE}"/>
          </ac:spMkLst>
        </pc:spChg>
        <pc:picChg chg="mod">
          <ac:chgData name="Thomas Froment" userId="4d47d833-7bbe-4dd6-859d-dcdc79e00258" providerId="ADAL" clId="{7876C6D4-4ADB-4354-8810-4AD622BC03D1}" dt="2023-06-08T11:03:08.875" v="712" actId="1076"/>
          <ac:picMkLst>
            <pc:docMk/>
            <pc:sldMk cId="462123277" sldId="314"/>
            <ac:picMk id="3" creationId="{6551F07A-7100-E215-2D1D-8B37CE8FB2FA}"/>
          </ac:picMkLst>
        </pc:picChg>
        <pc:picChg chg="mod">
          <ac:chgData name="Thomas Froment" userId="4d47d833-7bbe-4dd6-859d-dcdc79e00258" providerId="ADAL" clId="{7876C6D4-4ADB-4354-8810-4AD622BC03D1}" dt="2023-06-08T11:02:32.128" v="686" actId="14100"/>
          <ac:picMkLst>
            <pc:docMk/>
            <pc:sldMk cId="462123277" sldId="314"/>
            <ac:picMk id="5" creationId="{9EACEBDB-90BD-3CF7-8692-BDCEFB0C8EF4}"/>
          </ac:picMkLst>
        </pc:picChg>
      </pc:sldChg>
      <pc:sldChg chg="addSp delSp modSp add mod">
        <pc:chgData name="Thomas Froment" userId="4d47d833-7bbe-4dd6-859d-dcdc79e00258" providerId="ADAL" clId="{7876C6D4-4ADB-4354-8810-4AD622BC03D1}" dt="2023-06-08T10:57:57.149" v="624"/>
        <pc:sldMkLst>
          <pc:docMk/>
          <pc:sldMk cId="2286585228" sldId="315"/>
        </pc:sldMkLst>
        <pc:spChg chg="del mod">
          <ac:chgData name="Thomas Froment" userId="4d47d833-7bbe-4dd6-859d-dcdc79e00258" providerId="ADAL" clId="{7876C6D4-4ADB-4354-8810-4AD622BC03D1}" dt="2023-06-08T10:56:33.492" v="601" actId="478"/>
          <ac:spMkLst>
            <pc:docMk/>
            <pc:sldMk cId="2286585228" sldId="315"/>
            <ac:spMk id="6" creationId="{54721F75-446C-FE93-B903-FF64A9C0EB7D}"/>
          </ac:spMkLst>
        </pc:spChg>
        <pc:spChg chg="add del mod">
          <ac:chgData name="Thomas Froment" userId="4d47d833-7bbe-4dd6-859d-dcdc79e00258" providerId="ADAL" clId="{7876C6D4-4ADB-4354-8810-4AD622BC03D1}" dt="2023-06-08T10:56:35.306" v="602" actId="478"/>
          <ac:spMkLst>
            <pc:docMk/>
            <pc:sldMk cId="2286585228" sldId="315"/>
            <ac:spMk id="7" creationId="{6A6B0F01-91DC-DED9-F272-25057D56B34E}"/>
          </ac:spMkLst>
        </pc:spChg>
        <pc:spChg chg="add mod">
          <ac:chgData name="Thomas Froment" userId="4d47d833-7bbe-4dd6-859d-dcdc79e00258" providerId="ADAL" clId="{7876C6D4-4ADB-4354-8810-4AD622BC03D1}" dt="2023-06-08T10:57:57.149" v="624"/>
          <ac:spMkLst>
            <pc:docMk/>
            <pc:sldMk cId="2286585228" sldId="315"/>
            <ac:spMk id="10" creationId="{53212FBD-2747-3E3D-97B8-FADCE3EF57AD}"/>
          </ac:spMkLst>
        </pc:spChg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3203260568" sldId="321"/>
        </pc:sldMkLst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2072808412" sldId="322"/>
        </pc:sldMkLst>
      </pc:sldChg>
      <pc:sldChg chg="delSp add mod ord modTransition">
        <pc:chgData name="Thomas Froment" userId="4d47d833-7bbe-4dd6-859d-dcdc79e00258" providerId="ADAL" clId="{7876C6D4-4ADB-4354-8810-4AD622BC03D1}" dt="2023-06-08T14:16:19.018" v="837" actId="478"/>
        <pc:sldMkLst>
          <pc:docMk/>
          <pc:sldMk cId="411800202" sldId="323"/>
        </pc:sldMkLst>
        <pc:spChg chg="del">
          <ac:chgData name="Thomas Froment" userId="4d47d833-7bbe-4dd6-859d-dcdc79e00258" providerId="ADAL" clId="{7876C6D4-4ADB-4354-8810-4AD622BC03D1}" dt="2023-06-08T14:16:19.018" v="837" actId="478"/>
          <ac:spMkLst>
            <pc:docMk/>
            <pc:sldMk cId="411800202" sldId="323"/>
            <ac:spMk id="2" creationId="{03ABFB3E-EE5D-14CA-5312-DDBD630EEDBC}"/>
          </ac:spMkLst>
        </pc:spChg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1812271698" sldId="324"/>
        </pc:sldMkLst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2847740686" sldId="325"/>
        </pc:sldMkLst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3222587013" sldId="326"/>
        </pc:sldMkLst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2237094373" sldId="327"/>
        </pc:sldMkLst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894304875" sldId="328"/>
        </pc:sldMkLst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4230091980" sldId="329"/>
        </pc:sldMkLst>
      </pc:sldChg>
      <pc:sldChg chg="add">
        <pc:chgData name="Thomas Froment" userId="4d47d833-7bbe-4dd6-859d-dcdc79e00258" providerId="ADAL" clId="{7876C6D4-4ADB-4354-8810-4AD622BC03D1}" dt="2023-06-08T10:59:12.725" v="682"/>
        <pc:sldMkLst>
          <pc:docMk/>
          <pc:sldMk cId="2411798494" sldId="330"/>
        </pc:sldMkLst>
      </pc:sldChg>
      <pc:sldChg chg="delSp add mod ord modTransition">
        <pc:chgData name="Thomas Froment" userId="4d47d833-7bbe-4dd6-859d-dcdc79e00258" providerId="ADAL" clId="{7876C6D4-4ADB-4354-8810-4AD622BC03D1}" dt="2023-06-08T14:16:14.587" v="836" actId="478"/>
        <pc:sldMkLst>
          <pc:docMk/>
          <pc:sldMk cId="1324573791" sldId="331"/>
        </pc:sldMkLst>
        <pc:spChg chg="del">
          <ac:chgData name="Thomas Froment" userId="4d47d833-7bbe-4dd6-859d-dcdc79e00258" providerId="ADAL" clId="{7876C6D4-4ADB-4354-8810-4AD622BC03D1}" dt="2023-06-08T14:16:14.587" v="836" actId="478"/>
          <ac:spMkLst>
            <pc:docMk/>
            <pc:sldMk cId="1324573791" sldId="331"/>
            <ac:spMk id="6" creationId="{19BA35C2-BCA6-C468-BA0C-EFD0F0D8B977}"/>
          </ac:spMkLst>
        </pc:spChg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4085813678" sldId="332"/>
        </pc:sldMkLst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1759236060" sldId="333"/>
        </pc:sldMkLst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3162478006" sldId="334"/>
        </pc:sldMkLst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2085013002" sldId="335"/>
        </pc:sldMkLst>
      </pc:sldChg>
      <pc:sldChg chg="modSp mod">
        <pc:chgData name="Thomas Froment" userId="4d47d833-7bbe-4dd6-859d-dcdc79e00258" providerId="ADAL" clId="{7876C6D4-4ADB-4354-8810-4AD622BC03D1}" dt="2023-06-08T10:48:50.665" v="233" actId="6549"/>
        <pc:sldMkLst>
          <pc:docMk/>
          <pc:sldMk cId="531330398" sldId="336"/>
        </pc:sldMkLst>
        <pc:spChg chg="mod">
          <ac:chgData name="Thomas Froment" userId="4d47d833-7bbe-4dd6-859d-dcdc79e00258" providerId="ADAL" clId="{7876C6D4-4ADB-4354-8810-4AD622BC03D1}" dt="2023-06-08T10:48:50.665" v="233" actId="6549"/>
          <ac:spMkLst>
            <pc:docMk/>
            <pc:sldMk cId="531330398" sldId="336"/>
            <ac:spMk id="11" creationId="{A860331B-5036-8844-F35A-A2E3B7EA51F4}"/>
          </ac:spMkLst>
        </pc:spChg>
      </pc:sldChg>
      <pc:sldChg chg="add modTransition">
        <pc:chgData name="Thomas Froment" userId="4d47d833-7bbe-4dd6-859d-dcdc79e00258" providerId="ADAL" clId="{7876C6D4-4ADB-4354-8810-4AD622BC03D1}" dt="2023-06-08T11:00:08.216" v="683"/>
        <pc:sldMkLst>
          <pc:docMk/>
          <pc:sldMk cId="2977320025" sldId="337"/>
        </pc:sldMkLst>
      </pc:sldChg>
      <pc:sldChg chg="modSp mod">
        <pc:chgData name="Thomas Froment" userId="4d47d833-7bbe-4dd6-859d-dcdc79e00258" providerId="ADAL" clId="{7876C6D4-4ADB-4354-8810-4AD622BC03D1}" dt="2023-06-08T11:06:22.478" v="815" actId="20577"/>
        <pc:sldMkLst>
          <pc:docMk/>
          <pc:sldMk cId="3821923001" sldId="339"/>
        </pc:sldMkLst>
        <pc:spChg chg="mod">
          <ac:chgData name="Thomas Froment" userId="4d47d833-7bbe-4dd6-859d-dcdc79e00258" providerId="ADAL" clId="{7876C6D4-4ADB-4354-8810-4AD622BC03D1}" dt="2023-06-08T11:06:22.478" v="815" actId="20577"/>
          <ac:spMkLst>
            <pc:docMk/>
            <pc:sldMk cId="3821923001" sldId="339"/>
            <ac:spMk id="28" creationId="{29B2FF9C-C627-2A1A-4AC3-96C15FFA674C}"/>
          </ac:spMkLst>
        </pc:spChg>
      </pc:sldChg>
      <pc:sldChg chg="del">
        <pc:chgData name="Thomas Froment" userId="4d47d833-7bbe-4dd6-859d-dcdc79e00258" providerId="ADAL" clId="{7876C6D4-4ADB-4354-8810-4AD622BC03D1}" dt="2023-06-08T10:39:34.715" v="108" actId="47"/>
        <pc:sldMkLst>
          <pc:docMk/>
          <pc:sldMk cId="3652055761" sldId="340"/>
        </pc:sldMkLst>
      </pc:sldChg>
      <pc:sldChg chg="del">
        <pc:chgData name="Thomas Froment" userId="4d47d833-7bbe-4dd6-859d-dcdc79e00258" providerId="ADAL" clId="{7876C6D4-4ADB-4354-8810-4AD622BC03D1}" dt="2023-06-08T10:39:34.715" v="108" actId="47"/>
        <pc:sldMkLst>
          <pc:docMk/>
          <pc:sldMk cId="1270702014" sldId="341"/>
        </pc:sldMkLst>
      </pc:sldChg>
      <pc:sldChg chg="del">
        <pc:chgData name="Thomas Froment" userId="4d47d833-7bbe-4dd6-859d-dcdc79e00258" providerId="ADAL" clId="{7876C6D4-4ADB-4354-8810-4AD622BC03D1}" dt="2023-06-08T10:39:34.715" v="108" actId="47"/>
        <pc:sldMkLst>
          <pc:docMk/>
          <pc:sldMk cId="867617790" sldId="342"/>
        </pc:sldMkLst>
      </pc:sldChg>
      <pc:sldChg chg="del">
        <pc:chgData name="Thomas Froment" userId="4d47d833-7bbe-4dd6-859d-dcdc79e00258" providerId="ADAL" clId="{7876C6D4-4ADB-4354-8810-4AD622BC03D1}" dt="2023-06-08T10:39:34.715" v="108" actId="47"/>
        <pc:sldMkLst>
          <pc:docMk/>
          <pc:sldMk cId="461962169" sldId="343"/>
        </pc:sldMkLst>
      </pc:sldChg>
      <pc:sldChg chg="del">
        <pc:chgData name="Thomas Froment" userId="4d47d833-7bbe-4dd6-859d-dcdc79e00258" providerId="ADAL" clId="{7876C6D4-4ADB-4354-8810-4AD622BC03D1}" dt="2023-06-08T10:39:34.715" v="108" actId="47"/>
        <pc:sldMkLst>
          <pc:docMk/>
          <pc:sldMk cId="127498610" sldId="344"/>
        </pc:sldMkLst>
      </pc:sldChg>
      <pc:sldChg chg="del">
        <pc:chgData name="Thomas Froment" userId="4d47d833-7bbe-4dd6-859d-dcdc79e00258" providerId="ADAL" clId="{7876C6D4-4ADB-4354-8810-4AD622BC03D1}" dt="2023-06-08T10:39:34.715" v="108" actId="47"/>
        <pc:sldMkLst>
          <pc:docMk/>
          <pc:sldMk cId="136699182" sldId="346"/>
        </pc:sldMkLst>
      </pc:sldChg>
      <pc:sldChg chg="del">
        <pc:chgData name="Thomas Froment" userId="4d47d833-7bbe-4dd6-859d-dcdc79e00258" providerId="ADAL" clId="{7876C6D4-4ADB-4354-8810-4AD622BC03D1}" dt="2023-06-08T10:39:34.715" v="108" actId="47"/>
        <pc:sldMkLst>
          <pc:docMk/>
          <pc:sldMk cId="2890284194" sldId="347"/>
        </pc:sldMkLst>
      </pc:sldChg>
      <pc:sldChg chg="del">
        <pc:chgData name="Thomas Froment" userId="4d47d833-7bbe-4dd6-859d-dcdc79e00258" providerId="ADAL" clId="{7876C6D4-4ADB-4354-8810-4AD622BC03D1}" dt="2023-06-08T10:39:34.715" v="108" actId="47"/>
        <pc:sldMkLst>
          <pc:docMk/>
          <pc:sldMk cId="326303369" sldId="348"/>
        </pc:sldMkLst>
      </pc:sldChg>
      <pc:sldChg chg="del">
        <pc:chgData name="Thomas Froment" userId="4d47d833-7bbe-4dd6-859d-dcdc79e00258" providerId="ADAL" clId="{7876C6D4-4ADB-4354-8810-4AD622BC03D1}" dt="2023-06-08T10:40:05.532" v="110" actId="47"/>
        <pc:sldMkLst>
          <pc:docMk/>
          <pc:sldMk cId="2668950091" sldId="349"/>
        </pc:sldMkLst>
      </pc:sldChg>
      <pc:sldChg chg="del">
        <pc:chgData name="Thomas Froment" userId="4d47d833-7bbe-4dd6-859d-dcdc79e00258" providerId="ADAL" clId="{7876C6D4-4ADB-4354-8810-4AD622BC03D1}" dt="2023-06-08T10:39:34.715" v="108" actId="47"/>
        <pc:sldMkLst>
          <pc:docMk/>
          <pc:sldMk cId="258728634" sldId="350"/>
        </pc:sldMkLst>
      </pc:sldChg>
      <pc:sldChg chg="del">
        <pc:chgData name="Thomas Froment" userId="4d47d833-7bbe-4dd6-859d-dcdc79e00258" providerId="ADAL" clId="{7876C6D4-4ADB-4354-8810-4AD622BC03D1}" dt="2023-06-08T10:39:34.715" v="108" actId="47"/>
        <pc:sldMkLst>
          <pc:docMk/>
          <pc:sldMk cId="6536370" sldId="351"/>
        </pc:sldMkLst>
      </pc:sldChg>
      <pc:sldChg chg="del">
        <pc:chgData name="Thomas Froment" userId="4d47d833-7bbe-4dd6-859d-dcdc79e00258" providerId="ADAL" clId="{7876C6D4-4ADB-4354-8810-4AD622BC03D1}" dt="2023-06-08T10:39:49.497" v="109" actId="47"/>
        <pc:sldMkLst>
          <pc:docMk/>
          <pc:sldMk cId="829401953" sldId="352"/>
        </pc:sldMkLst>
      </pc:sldChg>
      <pc:sldChg chg="del">
        <pc:chgData name="Thomas Froment" userId="4d47d833-7bbe-4dd6-859d-dcdc79e00258" providerId="ADAL" clId="{7876C6D4-4ADB-4354-8810-4AD622BC03D1}" dt="2023-06-08T10:39:49.497" v="109" actId="47"/>
        <pc:sldMkLst>
          <pc:docMk/>
          <pc:sldMk cId="2739265097" sldId="353"/>
        </pc:sldMkLst>
      </pc:sldChg>
      <pc:sldChg chg="del">
        <pc:chgData name="Thomas Froment" userId="4d47d833-7bbe-4dd6-859d-dcdc79e00258" providerId="ADAL" clId="{7876C6D4-4ADB-4354-8810-4AD622BC03D1}" dt="2023-06-08T10:39:49.497" v="109" actId="47"/>
        <pc:sldMkLst>
          <pc:docMk/>
          <pc:sldMk cId="4053743234" sldId="354"/>
        </pc:sldMkLst>
      </pc:sldChg>
      <pc:sldChg chg="del">
        <pc:chgData name="Thomas Froment" userId="4d47d833-7bbe-4dd6-859d-dcdc79e00258" providerId="ADAL" clId="{7876C6D4-4ADB-4354-8810-4AD622BC03D1}" dt="2023-06-08T10:39:49.497" v="109" actId="47"/>
        <pc:sldMkLst>
          <pc:docMk/>
          <pc:sldMk cId="2158464024" sldId="355"/>
        </pc:sldMkLst>
      </pc:sldChg>
      <pc:sldChg chg="del">
        <pc:chgData name="Thomas Froment" userId="4d47d833-7bbe-4dd6-859d-dcdc79e00258" providerId="ADAL" clId="{7876C6D4-4ADB-4354-8810-4AD622BC03D1}" dt="2023-06-08T10:39:49.497" v="109" actId="47"/>
        <pc:sldMkLst>
          <pc:docMk/>
          <pc:sldMk cId="1364900127" sldId="358"/>
        </pc:sldMkLst>
      </pc:sldChg>
      <pc:sldChg chg="del">
        <pc:chgData name="Thomas Froment" userId="4d47d833-7bbe-4dd6-859d-dcdc79e00258" providerId="ADAL" clId="{7876C6D4-4ADB-4354-8810-4AD622BC03D1}" dt="2023-06-08T10:39:49.497" v="109" actId="47"/>
        <pc:sldMkLst>
          <pc:docMk/>
          <pc:sldMk cId="2448225337" sldId="359"/>
        </pc:sldMkLst>
      </pc:sldChg>
      <pc:sldChg chg="del">
        <pc:chgData name="Thomas Froment" userId="4d47d833-7bbe-4dd6-859d-dcdc79e00258" providerId="ADAL" clId="{7876C6D4-4ADB-4354-8810-4AD622BC03D1}" dt="2023-06-08T10:39:49.497" v="109" actId="47"/>
        <pc:sldMkLst>
          <pc:docMk/>
          <pc:sldMk cId="3443144943" sldId="362"/>
        </pc:sldMkLst>
      </pc:sldChg>
      <pc:sldChg chg="del">
        <pc:chgData name="Thomas Froment" userId="4d47d833-7bbe-4dd6-859d-dcdc79e00258" providerId="ADAL" clId="{7876C6D4-4ADB-4354-8810-4AD622BC03D1}" dt="2023-06-08T10:39:49.497" v="109" actId="47"/>
        <pc:sldMkLst>
          <pc:docMk/>
          <pc:sldMk cId="2673511145" sldId="363"/>
        </pc:sldMkLst>
      </pc:sldChg>
      <pc:sldChg chg="del">
        <pc:chgData name="Thomas Froment" userId="4d47d833-7bbe-4dd6-859d-dcdc79e00258" providerId="ADAL" clId="{7876C6D4-4ADB-4354-8810-4AD622BC03D1}" dt="2023-06-08T10:39:49.497" v="109" actId="47"/>
        <pc:sldMkLst>
          <pc:docMk/>
          <pc:sldMk cId="3786413913" sldId="364"/>
        </pc:sldMkLst>
      </pc:sldChg>
      <pc:sldChg chg="addSp delSp modSp mod">
        <pc:chgData name="Thomas Froment" userId="4d47d833-7bbe-4dd6-859d-dcdc79e00258" providerId="ADAL" clId="{7876C6D4-4ADB-4354-8810-4AD622BC03D1}" dt="2023-06-08T10:48:29.897" v="231" actId="6549"/>
        <pc:sldMkLst>
          <pc:docMk/>
          <pc:sldMk cId="3962935306" sldId="367"/>
        </pc:sldMkLst>
        <pc:spChg chg="mod">
          <ac:chgData name="Thomas Froment" userId="4d47d833-7bbe-4dd6-859d-dcdc79e00258" providerId="ADAL" clId="{7876C6D4-4ADB-4354-8810-4AD622BC03D1}" dt="2023-06-08T10:48:29.897" v="231" actId="6549"/>
          <ac:spMkLst>
            <pc:docMk/>
            <pc:sldMk cId="3962935306" sldId="367"/>
            <ac:spMk id="2" creationId="{83A0F5B3-75E1-303B-10CE-86121CBC7289}"/>
          </ac:spMkLst>
        </pc:spChg>
        <pc:spChg chg="del">
          <ac:chgData name="Thomas Froment" userId="4d47d833-7bbe-4dd6-859d-dcdc79e00258" providerId="ADAL" clId="{7876C6D4-4ADB-4354-8810-4AD622BC03D1}" dt="2023-06-08T10:41:06.307" v="114" actId="478"/>
          <ac:spMkLst>
            <pc:docMk/>
            <pc:sldMk cId="3962935306" sldId="367"/>
            <ac:spMk id="4" creationId="{2C59101D-6727-8C3C-9758-0CC558731973}"/>
          </ac:spMkLst>
        </pc:spChg>
        <pc:spChg chg="add mod">
          <ac:chgData name="Thomas Froment" userId="4d47d833-7bbe-4dd6-859d-dcdc79e00258" providerId="ADAL" clId="{7876C6D4-4ADB-4354-8810-4AD622BC03D1}" dt="2023-06-08T10:43:03.213" v="147" actId="1038"/>
          <ac:spMkLst>
            <pc:docMk/>
            <pc:sldMk cId="3962935306" sldId="367"/>
            <ac:spMk id="5" creationId="{80B382A3-DB3E-E806-E31B-DC7E407BBAB5}"/>
          </ac:spMkLst>
        </pc:spChg>
        <pc:spChg chg="add mod">
          <ac:chgData name="Thomas Froment" userId="4d47d833-7bbe-4dd6-859d-dcdc79e00258" providerId="ADAL" clId="{7876C6D4-4ADB-4354-8810-4AD622BC03D1}" dt="2023-06-08T10:46:58.095" v="173" actId="1076"/>
          <ac:spMkLst>
            <pc:docMk/>
            <pc:sldMk cId="3962935306" sldId="367"/>
            <ac:spMk id="8" creationId="{8E38A00C-CF7A-9E3E-39D5-3CE49CE2E6A6}"/>
          </ac:spMkLst>
        </pc:spChg>
        <pc:picChg chg="add mod">
          <ac:chgData name="Thomas Froment" userId="4d47d833-7bbe-4dd6-859d-dcdc79e00258" providerId="ADAL" clId="{7876C6D4-4ADB-4354-8810-4AD622BC03D1}" dt="2023-06-08T10:43:25.624" v="152"/>
          <ac:picMkLst>
            <pc:docMk/>
            <pc:sldMk cId="3962935306" sldId="367"/>
            <ac:picMk id="7" creationId="{73A4818B-BD10-6C20-6C4F-C89026409899}"/>
          </ac:picMkLst>
        </pc:picChg>
      </pc:sldChg>
      <pc:sldChg chg="del">
        <pc:chgData name="Thomas Froment" userId="4d47d833-7bbe-4dd6-859d-dcdc79e00258" providerId="ADAL" clId="{7876C6D4-4ADB-4354-8810-4AD622BC03D1}" dt="2023-06-08T10:39:49.497" v="109" actId="47"/>
        <pc:sldMkLst>
          <pc:docMk/>
          <pc:sldMk cId="3831217634" sldId="368"/>
        </pc:sldMkLst>
      </pc:sldChg>
      <pc:sldChg chg="del">
        <pc:chgData name="Thomas Froment" userId="4d47d833-7bbe-4dd6-859d-dcdc79e00258" providerId="ADAL" clId="{7876C6D4-4ADB-4354-8810-4AD622BC03D1}" dt="2023-06-08T10:48:39.430" v="232" actId="47"/>
        <pc:sldMkLst>
          <pc:docMk/>
          <pc:sldMk cId="431981548" sldId="369"/>
        </pc:sldMkLst>
      </pc:sldChg>
      <pc:sldChg chg="del">
        <pc:chgData name="Thomas Froment" userId="4d47d833-7bbe-4dd6-859d-dcdc79e00258" providerId="ADAL" clId="{7876C6D4-4ADB-4354-8810-4AD622BC03D1}" dt="2023-06-08T10:48:39.430" v="232" actId="47"/>
        <pc:sldMkLst>
          <pc:docMk/>
          <pc:sldMk cId="100912320" sldId="372"/>
        </pc:sldMkLst>
      </pc:sldChg>
      <pc:sldChg chg="del">
        <pc:chgData name="Thomas Froment" userId="4d47d833-7bbe-4dd6-859d-dcdc79e00258" providerId="ADAL" clId="{7876C6D4-4ADB-4354-8810-4AD622BC03D1}" dt="2023-06-08T10:48:39.430" v="232" actId="47"/>
        <pc:sldMkLst>
          <pc:docMk/>
          <pc:sldMk cId="496876313" sldId="373"/>
        </pc:sldMkLst>
      </pc:sldChg>
      <pc:sldChg chg="del">
        <pc:chgData name="Thomas Froment" userId="4d47d833-7bbe-4dd6-859d-dcdc79e00258" providerId="ADAL" clId="{7876C6D4-4ADB-4354-8810-4AD622BC03D1}" dt="2023-06-08T10:48:39.430" v="232" actId="47"/>
        <pc:sldMkLst>
          <pc:docMk/>
          <pc:sldMk cId="1709783737" sldId="375"/>
        </pc:sldMkLst>
      </pc:sldChg>
      <pc:sldChg chg="new del">
        <pc:chgData name="Thomas Froment" userId="4d47d833-7bbe-4dd6-859d-dcdc79e00258" providerId="ADAL" clId="{7876C6D4-4ADB-4354-8810-4AD622BC03D1}" dt="2023-06-08T10:58:11.134" v="626" actId="47"/>
        <pc:sldMkLst>
          <pc:docMk/>
          <pc:sldMk cId="233405701" sldId="378"/>
        </pc:sldMkLst>
      </pc:sldChg>
      <pc:sldChg chg="del">
        <pc:chgData name="Thomas Froment" userId="4d47d833-7bbe-4dd6-859d-dcdc79e00258" providerId="ADAL" clId="{7876C6D4-4ADB-4354-8810-4AD622BC03D1}" dt="2023-06-08T10:48:39.430" v="232" actId="47"/>
        <pc:sldMkLst>
          <pc:docMk/>
          <pc:sldMk cId="415494637" sldId="378"/>
        </pc:sldMkLst>
      </pc:sldChg>
      <pc:sldChg chg="addSp delSp modSp new del mod">
        <pc:chgData name="Thomas Froment" userId="4d47d833-7bbe-4dd6-859d-dcdc79e00258" providerId="ADAL" clId="{7876C6D4-4ADB-4354-8810-4AD622BC03D1}" dt="2023-06-08T11:03:41.623" v="714" actId="47"/>
        <pc:sldMkLst>
          <pc:docMk/>
          <pc:sldMk cId="1811944299" sldId="379"/>
        </pc:sldMkLst>
        <pc:spChg chg="del">
          <ac:chgData name="Thomas Froment" userId="4d47d833-7bbe-4dd6-859d-dcdc79e00258" providerId="ADAL" clId="{7876C6D4-4ADB-4354-8810-4AD622BC03D1}" dt="2023-06-08T10:58:14.130" v="627" actId="478"/>
          <ac:spMkLst>
            <pc:docMk/>
            <pc:sldMk cId="1811944299" sldId="379"/>
            <ac:spMk id="2" creationId="{5C534DB7-6AF3-7F3B-261D-BF55A0AD8F5E}"/>
          </ac:spMkLst>
        </pc:spChg>
        <pc:spChg chg="add mod">
          <ac:chgData name="Thomas Froment" userId="4d47d833-7bbe-4dd6-859d-dcdc79e00258" providerId="ADAL" clId="{7876C6D4-4ADB-4354-8810-4AD622BC03D1}" dt="2023-06-08T11:03:32.492" v="713" actId="21"/>
          <ac:spMkLst>
            <pc:docMk/>
            <pc:sldMk cId="1811944299" sldId="379"/>
            <ac:spMk id="3" creationId="{5A3DC354-AEBD-AFB3-B359-13A2379DA135}"/>
          </ac:spMkLst>
        </pc:spChg>
      </pc:sldChg>
      <pc:sldChg chg="del">
        <pc:chgData name="Thomas Froment" userId="4d47d833-7bbe-4dd6-859d-dcdc79e00258" providerId="ADAL" clId="{7876C6D4-4ADB-4354-8810-4AD622BC03D1}" dt="2023-06-08T10:48:57.634" v="234" actId="47"/>
        <pc:sldMkLst>
          <pc:docMk/>
          <pc:sldMk cId="2190661795" sldId="380"/>
        </pc:sldMkLst>
      </pc:sldChg>
      <pc:sldChg chg="del">
        <pc:chgData name="Thomas Froment" userId="4d47d833-7bbe-4dd6-859d-dcdc79e00258" providerId="ADAL" clId="{7876C6D4-4ADB-4354-8810-4AD622BC03D1}" dt="2023-06-08T10:48:58.165" v="235" actId="47"/>
        <pc:sldMkLst>
          <pc:docMk/>
          <pc:sldMk cId="897089093" sldId="381"/>
        </pc:sldMkLst>
      </pc:sldChg>
    </pc:docChg>
  </pc:docChgLst>
  <pc:docChgLst>
    <pc:chgData name="Thomas Froment" userId="4d47d833-7bbe-4dd6-859d-dcdc79e00258" providerId="ADAL" clId="{BCF397D5-A0E8-4B46-BBB8-5BA0EDC17181}"/>
    <pc:docChg chg="addSld modSld">
      <pc:chgData name="Thomas Froment" userId="4d47d833-7bbe-4dd6-859d-dcdc79e00258" providerId="ADAL" clId="{BCF397D5-A0E8-4B46-BBB8-5BA0EDC17181}" dt="2023-05-22T14:20:40.465" v="11"/>
      <pc:docMkLst>
        <pc:docMk/>
      </pc:docMkLst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807555992" sldId="320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203260568" sldId="321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072808412" sldId="322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11800202" sldId="323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812271698" sldId="324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847740686" sldId="325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222587013" sldId="326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237094373" sldId="327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894304875" sldId="328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230091980" sldId="329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324573791" sldId="331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085813678" sldId="332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759236060" sldId="333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162478006" sldId="334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085013002" sldId="335"/>
        </pc:sldMkLst>
      </pc:sldChg>
      <pc:sldChg chg="addSp modSp new mod modTransition">
        <pc:chgData name="Thomas Froment" userId="4d47d833-7bbe-4dd6-859d-dcdc79e00258" providerId="ADAL" clId="{BCF397D5-A0E8-4B46-BBB8-5BA0EDC17181}" dt="2023-05-22T14:20:40.465" v="11"/>
        <pc:sldMkLst>
          <pc:docMk/>
          <pc:sldMk cId="2977320025" sldId="337"/>
        </pc:sldMkLst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4" creationId="{A925F3CF-7040-A024-7F18-F215CD109420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5" creationId="{65076C8A-3C00-BDA8-5091-D6ABA78EB982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6" creationId="{339C2B01-A9EA-5272-FB3B-9958105D8D2D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7" creationId="{E4E7339E-C391-B3D8-4BEF-898ED59035C5}"/>
          </ac:spMkLst>
        </pc:spChg>
        <pc:picChg chg="add mod">
          <ac:chgData name="Thomas Froment" userId="4d47d833-7bbe-4dd6-859d-dcdc79e00258" providerId="ADAL" clId="{BCF397D5-A0E8-4B46-BBB8-5BA0EDC17181}" dt="2023-05-22T14:19:29.772" v="6" actId="1076"/>
          <ac:picMkLst>
            <pc:docMk/>
            <pc:sldMk cId="2977320025" sldId="337"/>
            <ac:picMk id="3" creationId="{CA0A3A35-D2E0-CD99-B512-E1EDD26E162C}"/>
          </ac:picMkLst>
        </pc:picChg>
      </pc:sldChg>
    </pc:docChg>
  </pc:docChgLst>
  <pc:docChgLst>
    <pc:chgData name="Thomas Froment" userId="4d47d833-7bbe-4dd6-859d-dcdc79e00258" providerId="ADAL" clId="{A9E0D24D-C120-45D6-A281-E11DD7BE2497}"/>
    <pc:docChg chg="undo redo custSel addSld delSld modSld sldOrd">
      <pc:chgData name="Thomas Froment" userId="4d47d833-7bbe-4dd6-859d-dcdc79e00258" providerId="ADAL" clId="{A9E0D24D-C120-45D6-A281-E11DD7BE2497}" dt="2023-05-30T20:57:23.699" v="7197" actId="20577"/>
      <pc:docMkLst>
        <pc:docMk/>
      </pc:docMkLst>
      <pc:sldChg chg="addSp delSp modSp mod">
        <pc:chgData name="Thomas Froment" userId="4d47d833-7bbe-4dd6-859d-dcdc79e00258" providerId="ADAL" clId="{A9E0D24D-C120-45D6-A281-E11DD7BE2497}" dt="2023-05-30T20:26:13.908" v="7194" actId="20577"/>
        <pc:sldMkLst>
          <pc:docMk/>
          <pc:sldMk cId="3784089036" sldId="256"/>
        </pc:sldMkLst>
        <pc:spChg chg="mod">
          <ac:chgData name="Thomas Froment" userId="4d47d833-7bbe-4dd6-859d-dcdc79e00258" providerId="ADAL" clId="{A9E0D24D-C120-45D6-A281-E11DD7BE2497}" dt="2023-05-30T20:26:13.908" v="7194" actId="20577"/>
          <ac:spMkLst>
            <pc:docMk/>
            <pc:sldMk cId="3784089036" sldId="256"/>
            <ac:spMk id="3" creationId="{00000000-0000-0000-0000-000000000000}"/>
          </ac:spMkLst>
        </pc:spChg>
        <pc:spChg chg="add mod">
          <ac:chgData name="Thomas Froment" userId="4d47d833-7bbe-4dd6-859d-dcdc79e00258" providerId="ADAL" clId="{A9E0D24D-C120-45D6-A281-E11DD7BE2497}" dt="2023-05-28T14:15:01.504" v="5490" actId="113"/>
          <ac:spMkLst>
            <pc:docMk/>
            <pc:sldMk cId="3784089036" sldId="256"/>
            <ac:spMk id="7" creationId="{DC430F9B-6599-552D-F440-6149A4026401}"/>
          </ac:spMkLst>
        </pc:spChg>
        <pc:picChg chg="del">
          <ac:chgData name="Thomas Froment" userId="4d47d833-7bbe-4dd6-859d-dcdc79e00258" providerId="ADAL" clId="{A9E0D24D-C120-45D6-A281-E11DD7BE2497}" dt="2023-05-26T11:12:14.080" v="11" actId="478"/>
          <ac:picMkLst>
            <pc:docMk/>
            <pc:sldMk cId="3784089036" sldId="256"/>
            <ac:picMk id="2" creationId="{A59344FF-8136-32FF-65F6-C639D7D1195F}"/>
          </ac:picMkLst>
        </pc:picChg>
        <pc:picChg chg="add mod">
          <ac:chgData name="Thomas Froment" userId="4d47d833-7bbe-4dd6-859d-dcdc79e00258" providerId="ADAL" clId="{A9E0D24D-C120-45D6-A281-E11DD7BE2497}" dt="2023-05-28T14:49:30.496" v="5650" actId="14100"/>
          <ac:picMkLst>
            <pc:docMk/>
            <pc:sldMk cId="3784089036" sldId="256"/>
            <ac:picMk id="5" creationId="{59E84869-DDFE-0299-2D4B-8807C8191DAD}"/>
          </ac:picMkLst>
        </pc:picChg>
        <pc:picChg chg="add mod">
          <ac:chgData name="Thomas Froment" userId="4d47d833-7bbe-4dd6-859d-dcdc79e00258" providerId="ADAL" clId="{A9E0D24D-C120-45D6-A281-E11DD7BE2497}" dt="2023-05-26T11:15:32.773" v="62" actId="1076"/>
          <ac:picMkLst>
            <pc:docMk/>
            <pc:sldMk cId="3784089036" sldId="256"/>
            <ac:picMk id="6" creationId="{948E519F-7266-D0F3-F379-592C625F8F80}"/>
          </ac:picMkLst>
        </pc:picChg>
        <pc:picChg chg="add del mod">
          <ac:chgData name="Thomas Froment" userId="4d47d833-7bbe-4dd6-859d-dcdc79e00258" providerId="ADAL" clId="{A9E0D24D-C120-45D6-A281-E11DD7BE2497}" dt="2023-05-26T11:15:20.186" v="60" actId="1076"/>
          <ac:picMkLst>
            <pc:docMk/>
            <pc:sldMk cId="3784089036" sldId="256"/>
            <ac:picMk id="10" creationId="{952B6EB9-482A-48E2-B884-43FD66F3D520}"/>
          </ac:picMkLst>
        </pc:picChg>
      </pc:sldChg>
      <pc:sldChg chg="addSp delSp modSp del mod">
        <pc:chgData name="Thomas Froment" userId="4d47d833-7bbe-4dd6-859d-dcdc79e00258" providerId="ADAL" clId="{A9E0D24D-C120-45D6-A281-E11DD7BE2497}" dt="2023-05-28T14:16:56.432" v="5517" actId="47"/>
        <pc:sldMkLst>
          <pc:docMk/>
          <pc:sldMk cId="457297129" sldId="269"/>
        </pc:sldMkLst>
        <pc:spChg chg="mod">
          <ac:chgData name="Thomas Froment" userId="4d47d833-7bbe-4dd6-859d-dcdc79e00258" providerId="ADAL" clId="{A9E0D24D-C120-45D6-A281-E11DD7BE2497}" dt="2023-05-28T14:15:25.639" v="5502" actId="1076"/>
          <ac:spMkLst>
            <pc:docMk/>
            <pc:sldMk cId="457297129" sldId="269"/>
            <ac:spMk id="2" creationId="{72B5F123-3D98-30A7-A0F8-552BEFCF178A}"/>
          </ac:spMkLst>
        </pc:spChg>
        <pc:spChg chg="mod">
          <ac:chgData name="Thomas Froment" userId="4d47d833-7bbe-4dd6-859d-dcdc79e00258" providerId="ADAL" clId="{A9E0D24D-C120-45D6-A281-E11DD7BE2497}" dt="2023-05-28T14:10:18.491" v="5395" actId="20577"/>
          <ac:spMkLst>
            <pc:docMk/>
            <pc:sldMk cId="457297129" sldId="269"/>
            <ac:spMk id="5" creationId="{13375E5A-621C-4AB4-A22F-7957F9CA6D80}"/>
          </ac:spMkLst>
        </pc:spChg>
        <pc:picChg chg="add del">
          <ac:chgData name="Thomas Froment" userId="4d47d833-7bbe-4dd6-859d-dcdc79e00258" providerId="ADAL" clId="{A9E0D24D-C120-45D6-A281-E11DD7BE2497}" dt="2023-05-28T14:07:50.843" v="5280" actId="478"/>
          <ac:picMkLst>
            <pc:docMk/>
            <pc:sldMk cId="457297129" sldId="269"/>
            <ac:picMk id="4" creationId="{BC9FD3C9-0D8A-8C3F-FC3D-72116FCADA94}"/>
          </ac:picMkLst>
        </pc:picChg>
      </pc:sldChg>
      <pc:sldChg chg="addSp delSp modSp mod modAnim">
        <pc:chgData name="Thomas Froment" userId="4d47d833-7bbe-4dd6-859d-dcdc79e00258" providerId="ADAL" clId="{A9E0D24D-C120-45D6-A281-E11DD7BE2497}" dt="2023-05-26T11:22:30.664" v="161" actId="14100"/>
        <pc:sldMkLst>
          <pc:docMk/>
          <pc:sldMk cId="2098716859" sldId="295"/>
        </pc:sldMkLst>
        <pc:spChg chg="del">
          <ac:chgData name="Thomas Froment" userId="4d47d833-7bbe-4dd6-859d-dcdc79e00258" providerId="ADAL" clId="{A9E0D24D-C120-45D6-A281-E11DD7BE2497}" dt="2023-05-26T11:15:50.871" v="65" actId="478"/>
          <ac:spMkLst>
            <pc:docMk/>
            <pc:sldMk cId="2098716859" sldId="295"/>
            <ac:spMk id="6" creationId="{1737A4EE-3670-403D-015B-F5082786EA27}"/>
          </ac:spMkLst>
        </pc:spChg>
        <pc:spChg chg="add del mod">
          <ac:chgData name="Thomas Froment" userId="4d47d833-7bbe-4dd6-859d-dcdc79e00258" providerId="ADAL" clId="{A9E0D24D-C120-45D6-A281-E11DD7BE2497}" dt="2023-05-26T11:16:24.916" v="69"/>
          <ac:spMkLst>
            <pc:docMk/>
            <pc:sldMk cId="2098716859" sldId="295"/>
            <ac:spMk id="7" creationId="{CB755C06-90B0-5DDD-8DAA-68A842A76B89}"/>
          </ac:spMkLst>
        </pc:spChg>
        <pc:spChg chg="add mod">
          <ac:chgData name="Thomas Froment" userId="4d47d833-7bbe-4dd6-859d-dcdc79e00258" providerId="ADAL" clId="{A9E0D24D-C120-45D6-A281-E11DD7BE2497}" dt="2023-05-26T11:16:32.052" v="73" actId="1076"/>
          <ac:spMkLst>
            <pc:docMk/>
            <pc:sldMk cId="2098716859" sldId="295"/>
            <ac:spMk id="10" creationId="{EAD45F4E-2C96-EC8B-ABE9-71B5C3B274D7}"/>
          </ac:spMkLst>
        </pc:spChg>
        <pc:spChg chg="del">
          <ac:chgData name="Thomas Froment" userId="4d47d833-7bbe-4dd6-859d-dcdc79e00258" providerId="ADAL" clId="{A9E0D24D-C120-45D6-A281-E11DD7BE2497}" dt="2023-05-26T11:15:46.793" v="64" actId="478"/>
          <ac:spMkLst>
            <pc:docMk/>
            <pc:sldMk cId="2098716859" sldId="295"/>
            <ac:spMk id="13" creationId="{19AF5A48-1516-9375-9F60-F573D6EE7BDC}"/>
          </ac:spMkLst>
        </pc:spChg>
        <pc:spChg chg="del">
          <ac:chgData name="Thomas Froment" userId="4d47d833-7bbe-4dd6-859d-dcdc79e00258" providerId="ADAL" clId="{A9E0D24D-C120-45D6-A281-E11DD7BE2497}" dt="2023-05-26T11:16:16.175" v="66" actId="478"/>
          <ac:spMkLst>
            <pc:docMk/>
            <pc:sldMk cId="2098716859" sldId="295"/>
            <ac:spMk id="22" creationId="{2C155297-E815-1CAE-9A93-A8BBAAD4B711}"/>
          </ac:spMkLst>
        </pc:spChg>
        <pc:picChg chg="del">
          <ac:chgData name="Thomas Froment" userId="4d47d833-7bbe-4dd6-859d-dcdc79e00258" providerId="ADAL" clId="{A9E0D24D-C120-45D6-A281-E11DD7BE2497}" dt="2023-05-26T11:16:16.175" v="66" actId="478"/>
          <ac:picMkLst>
            <pc:docMk/>
            <pc:sldMk cId="2098716859" sldId="295"/>
            <ac:picMk id="8" creationId="{3C0B11D4-DDF7-7207-9DC6-D1887C669CDF}"/>
          </ac:picMkLst>
        </pc:picChg>
        <pc:picChg chg="add del">
          <ac:chgData name="Thomas Froment" userId="4d47d833-7bbe-4dd6-859d-dcdc79e00258" providerId="ADAL" clId="{A9E0D24D-C120-45D6-A281-E11DD7BE2497}" dt="2023-05-26T11:16:28.916" v="71" actId="478"/>
          <ac:picMkLst>
            <pc:docMk/>
            <pc:sldMk cId="2098716859" sldId="295"/>
            <ac:picMk id="9" creationId="{CBF04949-C1AF-4404-1DF2-A5DC4C0254F6}"/>
          </ac:picMkLst>
        </pc:picChg>
        <pc:picChg chg="del">
          <ac:chgData name="Thomas Froment" userId="4d47d833-7bbe-4dd6-859d-dcdc79e00258" providerId="ADAL" clId="{A9E0D24D-C120-45D6-A281-E11DD7BE2497}" dt="2023-05-26T11:16:16.175" v="66" actId="478"/>
          <ac:picMkLst>
            <pc:docMk/>
            <pc:sldMk cId="2098716859" sldId="295"/>
            <ac:picMk id="11" creationId="{1B1B7B61-A1AB-BC3C-6242-6606E2891085}"/>
          </ac:picMkLst>
        </pc:picChg>
        <pc:picChg chg="del">
          <ac:chgData name="Thomas Froment" userId="4d47d833-7bbe-4dd6-859d-dcdc79e00258" providerId="ADAL" clId="{A9E0D24D-C120-45D6-A281-E11DD7BE2497}" dt="2023-05-26T11:16:16.175" v="66" actId="478"/>
          <ac:picMkLst>
            <pc:docMk/>
            <pc:sldMk cId="2098716859" sldId="295"/>
            <ac:picMk id="12" creationId="{63192C8A-04AB-55A3-1541-F19A35C761F1}"/>
          </ac:picMkLst>
        </pc:picChg>
        <pc:picChg chg="add mod">
          <ac:chgData name="Thomas Froment" userId="4d47d833-7bbe-4dd6-859d-dcdc79e00258" providerId="ADAL" clId="{A9E0D24D-C120-45D6-A281-E11DD7BE2497}" dt="2023-05-26T11:22:08.217" v="157" actId="14100"/>
          <ac:picMkLst>
            <pc:docMk/>
            <pc:sldMk cId="2098716859" sldId="295"/>
            <ac:picMk id="14" creationId="{96F42B43-2355-3E0F-74DD-2A08BB161BCD}"/>
          </ac:picMkLst>
        </pc:picChg>
        <pc:picChg chg="del">
          <ac:chgData name="Thomas Froment" userId="4d47d833-7bbe-4dd6-859d-dcdc79e00258" providerId="ADAL" clId="{A9E0D24D-C120-45D6-A281-E11DD7BE2497}" dt="2023-05-26T11:16:16.175" v="66" actId="478"/>
          <ac:picMkLst>
            <pc:docMk/>
            <pc:sldMk cId="2098716859" sldId="295"/>
            <ac:picMk id="15" creationId="{9905DC4B-34AF-B8FB-8A6B-96733909727B}"/>
          </ac:picMkLst>
        </pc:picChg>
        <pc:picChg chg="add mod">
          <ac:chgData name="Thomas Froment" userId="4d47d833-7bbe-4dd6-859d-dcdc79e00258" providerId="ADAL" clId="{A9E0D24D-C120-45D6-A281-E11DD7BE2497}" dt="2023-05-26T11:22:18.940" v="160" actId="1076"/>
          <ac:picMkLst>
            <pc:docMk/>
            <pc:sldMk cId="2098716859" sldId="295"/>
            <ac:picMk id="16" creationId="{0C44EE98-189A-D98F-861A-80D9698EEFAE}"/>
          </ac:picMkLst>
        </pc:picChg>
        <pc:picChg chg="add mod">
          <ac:chgData name="Thomas Froment" userId="4d47d833-7bbe-4dd6-859d-dcdc79e00258" providerId="ADAL" clId="{A9E0D24D-C120-45D6-A281-E11DD7BE2497}" dt="2023-05-26T11:22:30.664" v="161" actId="14100"/>
          <ac:picMkLst>
            <pc:docMk/>
            <pc:sldMk cId="2098716859" sldId="295"/>
            <ac:picMk id="17" creationId="{D2545DF5-E9EF-4A40-0E64-E38B6C595AD2}"/>
          </ac:picMkLst>
        </pc:picChg>
        <pc:picChg chg="del">
          <ac:chgData name="Thomas Froment" userId="4d47d833-7bbe-4dd6-859d-dcdc79e00258" providerId="ADAL" clId="{A9E0D24D-C120-45D6-A281-E11DD7BE2497}" dt="2023-05-26T11:16:16.175" v="66" actId="478"/>
          <ac:picMkLst>
            <pc:docMk/>
            <pc:sldMk cId="2098716859" sldId="295"/>
            <ac:picMk id="19" creationId="{09C80147-756F-5A58-C49E-1B622BFEE7C6}"/>
          </ac:picMkLst>
        </pc:picChg>
        <pc:cxnChg chg="del">
          <ac:chgData name="Thomas Froment" userId="4d47d833-7bbe-4dd6-859d-dcdc79e00258" providerId="ADAL" clId="{A9E0D24D-C120-45D6-A281-E11DD7BE2497}" dt="2023-05-26T11:16:16.175" v="66" actId="478"/>
          <ac:cxnSpMkLst>
            <pc:docMk/>
            <pc:sldMk cId="2098716859" sldId="295"/>
            <ac:cxnSpMk id="21" creationId="{9534113E-78BE-2F75-AABC-84EB96372258}"/>
          </ac:cxnSpMkLst>
        </pc:cxnChg>
      </pc:sldChg>
      <pc:sldChg chg="del">
        <pc:chgData name="Thomas Froment" userId="4d47d833-7bbe-4dd6-859d-dcdc79e00258" providerId="ADAL" clId="{A9E0D24D-C120-45D6-A281-E11DD7BE2497}" dt="2023-05-26T11:23:43.463" v="192" actId="47"/>
        <pc:sldMkLst>
          <pc:docMk/>
          <pc:sldMk cId="1171507902" sldId="296"/>
        </pc:sldMkLst>
      </pc:sldChg>
      <pc:sldChg chg="addSp delSp modSp del">
        <pc:chgData name="Thomas Froment" userId="4d47d833-7bbe-4dd6-859d-dcdc79e00258" providerId="ADAL" clId="{A9E0D24D-C120-45D6-A281-E11DD7BE2497}" dt="2023-05-26T11:23:45.627" v="194" actId="47"/>
        <pc:sldMkLst>
          <pc:docMk/>
          <pc:sldMk cId="1964944153" sldId="297"/>
        </pc:sldMkLst>
        <pc:picChg chg="add del mod">
          <ac:chgData name="Thomas Froment" userId="4d47d833-7bbe-4dd6-859d-dcdc79e00258" providerId="ADAL" clId="{A9E0D24D-C120-45D6-A281-E11DD7BE2497}" dt="2023-05-26T11:17:45.162" v="85"/>
          <ac:picMkLst>
            <pc:docMk/>
            <pc:sldMk cId="1964944153" sldId="297"/>
            <ac:picMk id="3" creationId="{6F73472E-0E18-E02C-15DD-F0AFBAB0B17D}"/>
          </ac:picMkLst>
        </pc:picChg>
      </pc:sldChg>
      <pc:sldChg chg="del">
        <pc:chgData name="Thomas Froment" userId="4d47d833-7bbe-4dd6-859d-dcdc79e00258" providerId="ADAL" clId="{A9E0D24D-C120-45D6-A281-E11DD7BE2497}" dt="2023-05-26T11:23:44.654" v="193" actId="47"/>
        <pc:sldMkLst>
          <pc:docMk/>
          <pc:sldMk cId="3010919064" sldId="298"/>
        </pc:sldMkLst>
      </pc:sldChg>
      <pc:sldChg chg="del">
        <pc:chgData name="Thomas Froment" userId="4d47d833-7bbe-4dd6-859d-dcdc79e00258" providerId="ADAL" clId="{A9E0D24D-C120-45D6-A281-E11DD7BE2497}" dt="2023-05-26T11:23:46.867" v="195" actId="47"/>
        <pc:sldMkLst>
          <pc:docMk/>
          <pc:sldMk cId="1480836216" sldId="299"/>
        </pc:sldMkLst>
      </pc:sldChg>
      <pc:sldChg chg="addSp delSp modSp mod ord">
        <pc:chgData name="Thomas Froment" userId="4d47d833-7bbe-4dd6-859d-dcdc79e00258" providerId="ADAL" clId="{A9E0D24D-C120-45D6-A281-E11DD7BE2497}" dt="2023-05-26T11:24:23.880" v="201" actId="1036"/>
        <pc:sldMkLst>
          <pc:docMk/>
          <pc:sldMk cId="138358613" sldId="300"/>
        </pc:sldMkLst>
        <pc:spChg chg="mod">
          <ac:chgData name="Thomas Froment" userId="4d47d833-7bbe-4dd6-859d-dcdc79e00258" providerId="ADAL" clId="{A9E0D24D-C120-45D6-A281-E11DD7BE2497}" dt="2023-05-26T11:24:17.183" v="199" actId="1076"/>
          <ac:spMkLst>
            <pc:docMk/>
            <pc:sldMk cId="138358613" sldId="300"/>
            <ac:spMk id="7" creationId="{BAEEC2AD-6A83-89A1-84F1-E81702A7CF6C}"/>
          </ac:spMkLst>
        </pc:spChg>
        <pc:picChg chg="add mod">
          <ac:chgData name="Thomas Froment" userId="4d47d833-7bbe-4dd6-859d-dcdc79e00258" providerId="ADAL" clId="{A9E0D24D-C120-45D6-A281-E11DD7BE2497}" dt="2023-05-26T11:24:21.726" v="200" actId="1036"/>
          <ac:picMkLst>
            <pc:docMk/>
            <pc:sldMk cId="138358613" sldId="300"/>
            <ac:picMk id="3" creationId="{3B02AE7D-BEFF-1B3E-F44F-2CD0660DD1E4}"/>
          </ac:picMkLst>
        </pc:picChg>
        <pc:picChg chg="add del mod">
          <ac:chgData name="Thomas Froment" userId="4d47d833-7bbe-4dd6-859d-dcdc79e00258" providerId="ADAL" clId="{A9E0D24D-C120-45D6-A281-E11DD7BE2497}" dt="2023-05-26T11:24:23.880" v="201" actId="1036"/>
          <ac:picMkLst>
            <pc:docMk/>
            <pc:sldMk cId="138358613" sldId="300"/>
            <ac:picMk id="5" creationId="{D1CCB78D-BA64-D051-8C34-58998D09136C}"/>
          </ac:picMkLst>
        </pc:picChg>
      </pc:sldChg>
      <pc:sldChg chg="delSp del mod">
        <pc:chgData name="Thomas Froment" userId="4d47d833-7bbe-4dd6-859d-dcdc79e00258" providerId="ADAL" clId="{A9E0D24D-C120-45D6-A281-E11DD7BE2497}" dt="2023-05-28T14:48:56.999" v="5648" actId="47"/>
        <pc:sldMkLst>
          <pc:docMk/>
          <pc:sldMk cId="3266884115" sldId="304"/>
        </pc:sldMkLst>
        <pc:picChg chg="del">
          <ac:chgData name="Thomas Froment" userId="4d47d833-7bbe-4dd6-859d-dcdc79e00258" providerId="ADAL" clId="{A9E0D24D-C120-45D6-A281-E11DD7BE2497}" dt="2023-05-28T14:48:35.674" v="5622" actId="21"/>
          <ac:picMkLst>
            <pc:docMk/>
            <pc:sldMk cId="3266884115" sldId="304"/>
            <ac:picMk id="3" creationId="{A4FEB954-3C41-109E-DC6D-A06F2DC40D40}"/>
          </ac:picMkLst>
        </pc:picChg>
      </pc:sldChg>
      <pc:sldChg chg="delSp modSp del mod delAnim">
        <pc:chgData name="Thomas Froment" userId="4d47d833-7bbe-4dd6-859d-dcdc79e00258" providerId="ADAL" clId="{A9E0D24D-C120-45D6-A281-E11DD7BE2497}" dt="2023-05-26T11:35:03.720" v="329" actId="47"/>
        <pc:sldMkLst>
          <pc:docMk/>
          <pc:sldMk cId="3272697838" sldId="306"/>
        </pc:sldMkLst>
        <pc:spChg chg="mod">
          <ac:chgData name="Thomas Froment" userId="4d47d833-7bbe-4dd6-859d-dcdc79e00258" providerId="ADAL" clId="{A9E0D24D-C120-45D6-A281-E11DD7BE2497}" dt="2023-05-26T11:32:09.208" v="297" actId="20577"/>
          <ac:spMkLst>
            <pc:docMk/>
            <pc:sldMk cId="3272697838" sldId="306"/>
            <ac:spMk id="2" creationId="{B4D57336-4D37-012C-FE02-92DD0DD2C7CB}"/>
          </ac:spMkLst>
        </pc:spChg>
        <pc:spChg chg="mod">
          <ac:chgData name="Thomas Froment" userId="4d47d833-7bbe-4dd6-859d-dcdc79e00258" providerId="ADAL" clId="{A9E0D24D-C120-45D6-A281-E11DD7BE2497}" dt="2023-05-26T11:27:11.760" v="205" actId="6549"/>
          <ac:spMkLst>
            <pc:docMk/>
            <pc:sldMk cId="3272697838" sldId="306"/>
            <ac:spMk id="4" creationId="{6732873C-2B00-B4BD-ED14-EA03C490D459}"/>
          </ac:spMkLst>
        </pc:spChg>
        <pc:spChg chg="del">
          <ac:chgData name="Thomas Froment" userId="4d47d833-7bbe-4dd6-859d-dcdc79e00258" providerId="ADAL" clId="{A9E0D24D-C120-45D6-A281-E11DD7BE2497}" dt="2023-05-26T11:27:06.501" v="203" actId="478"/>
          <ac:spMkLst>
            <pc:docMk/>
            <pc:sldMk cId="3272697838" sldId="306"/>
            <ac:spMk id="5" creationId="{64FDDDD9-3865-780C-4F10-08A67F28508C}"/>
          </ac:spMkLst>
        </pc:spChg>
        <pc:spChg chg="del">
          <ac:chgData name="Thomas Froment" userId="4d47d833-7bbe-4dd6-859d-dcdc79e00258" providerId="ADAL" clId="{A9E0D24D-C120-45D6-A281-E11DD7BE2497}" dt="2023-05-26T11:27:09.229" v="204" actId="478"/>
          <ac:spMkLst>
            <pc:docMk/>
            <pc:sldMk cId="3272697838" sldId="306"/>
            <ac:spMk id="6" creationId="{C3AFD16A-0E63-F55A-A250-D08D3471A62F}"/>
          </ac:spMkLst>
        </pc:spChg>
      </pc:sldChg>
      <pc:sldChg chg="delSp modSp del mod">
        <pc:chgData name="Thomas Froment" userId="4d47d833-7bbe-4dd6-859d-dcdc79e00258" providerId="ADAL" clId="{A9E0D24D-C120-45D6-A281-E11DD7BE2497}" dt="2023-05-26T11:37:09.854" v="344" actId="47"/>
        <pc:sldMkLst>
          <pc:docMk/>
          <pc:sldMk cId="1060899255" sldId="308"/>
        </pc:sldMkLst>
        <pc:spChg chg="mod">
          <ac:chgData name="Thomas Froment" userId="4d47d833-7bbe-4dd6-859d-dcdc79e00258" providerId="ADAL" clId="{A9E0D24D-C120-45D6-A281-E11DD7BE2497}" dt="2023-05-26T11:32:17.184" v="313" actId="20577"/>
          <ac:spMkLst>
            <pc:docMk/>
            <pc:sldMk cId="1060899255" sldId="308"/>
            <ac:spMk id="2" creationId="{B4D57336-4D37-012C-FE02-92DD0DD2C7CB}"/>
          </ac:spMkLst>
        </pc:spChg>
        <pc:spChg chg="del">
          <ac:chgData name="Thomas Froment" userId="4d47d833-7bbe-4dd6-859d-dcdc79e00258" providerId="ADAL" clId="{A9E0D24D-C120-45D6-A281-E11DD7BE2497}" dt="2023-05-26T11:27:21.316" v="206" actId="478"/>
          <ac:spMkLst>
            <pc:docMk/>
            <pc:sldMk cId="1060899255" sldId="308"/>
            <ac:spMk id="3" creationId="{CC191AB7-F08E-C9EC-26E7-CCDF44F1A800}"/>
          </ac:spMkLst>
        </pc:spChg>
        <pc:spChg chg="del">
          <ac:chgData name="Thomas Froment" userId="4d47d833-7bbe-4dd6-859d-dcdc79e00258" providerId="ADAL" clId="{A9E0D24D-C120-45D6-A281-E11DD7BE2497}" dt="2023-05-26T11:27:24.554" v="208" actId="478"/>
          <ac:spMkLst>
            <pc:docMk/>
            <pc:sldMk cId="1060899255" sldId="308"/>
            <ac:spMk id="28" creationId="{8DB5C77A-E163-2449-13D7-CEAF622EE09F}"/>
          </ac:spMkLst>
        </pc:spChg>
        <pc:spChg chg="del">
          <ac:chgData name="Thomas Froment" userId="4d47d833-7bbe-4dd6-859d-dcdc79e00258" providerId="ADAL" clId="{A9E0D24D-C120-45D6-A281-E11DD7BE2497}" dt="2023-05-26T11:27:22.728" v="207" actId="478"/>
          <ac:spMkLst>
            <pc:docMk/>
            <pc:sldMk cId="1060899255" sldId="308"/>
            <ac:spMk id="29" creationId="{5D595714-0A7A-F5B5-76B6-5354F4A6D0C9}"/>
          </ac:spMkLst>
        </pc:spChg>
      </pc:sldChg>
      <pc:sldChg chg="addSp delSp modSp del mod">
        <pc:chgData name="Thomas Froment" userId="4d47d833-7bbe-4dd6-859d-dcdc79e00258" providerId="ADAL" clId="{A9E0D24D-C120-45D6-A281-E11DD7BE2497}" dt="2023-05-26T11:37:10.864" v="345" actId="47"/>
        <pc:sldMkLst>
          <pc:docMk/>
          <pc:sldMk cId="3874629716" sldId="309"/>
        </pc:sldMkLst>
        <pc:spChg chg="mod">
          <ac:chgData name="Thomas Froment" userId="4d47d833-7bbe-4dd6-859d-dcdc79e00258" providerId="ADAL" clId="{A9E0D24D-C120-45D6-A281-E11DD7BE2497}" dt="2023-05-26T11:33:13.547" v="323" actId="207"/>
          <ac:spMkLst>
            <pc:docMk/>
            <pc:sldMk cId="3874629716" sldId="309"/>
            <ac:spMk id="2" creationId="{B4D57336-4D37-012C-FE02-92DD0DD2C7CB}"/>
          </ac:spMkLst>
        </pc:spChg>
        <pc:spChg chg="add del mod">
          <ac:chgData name="Thomas Froment" userId="4d47d833-7bbe-4dd6-859d-dcdc79e00258" providerId="ADAL" clId="{A9E0D24D-C120-45D6-A281-E11DD7BE2497}" dt="2023-05-26T11:32:28.582" v="317" actId="478"/>
          <ac:spMkLst>
            <pc:docMk/>
            <pc:sldMk cId="3874629716" sldId="309"/>
            <ac:spMk id="22" creationId="{4E979F78-33C1-9765-5676-DE92C7FCF1FE}"/>
          </ac:spMkLst>
        </pc:spChg>
        <pc:picChg chg="add del">
          <ac:chgData name="Thomas Froment" userId="4d47d833-7bbe-4dd6-859d-dcdc79e00258" providerId="ADAL" clId="{A9E0D24D-C120-45D6-A281-E11DD7BE2497}" dt="2023-05-26T11:31:07.856" v="223"/>
          <ac:picMkLst>
            <pc:docMk/>
            <pc:sldMk cId="3874629716" sldId="309"/>
            <ac:picMk id="4" creationId="{D23D4224-A37C-3902-8749-18991E40F181}"/>
          </ac:picMkLst>
        </pc:picChg>
      </pc:sldChg>
      <pc:sldChg chg="del">
        <pc:chgData name="Thomas Froment" userId="4d47d833-7bbe-4dd6-859d-dcdc79e00258" providerId="ADAL" clId="{A9E0D24D-C120-45D6-A281-E11DD7BE2497}" dt="2023-05-26T13:54:14.243" v="949" actId="47"/>
        <pc:sldMkLst>
          <pc:docMk/>
          <pc:sldMk cId="4213681520" sldId="310"/>
        </pc:sldMkLst>
      </pc:sldChg>
      <pc:sldChg chg="addSp delSp modSp del">
        <pc:chgData name="Thomas Froment" userId="4d47d833-7bbe-4dd6-859d-dcdc79e00258" providerId="ADAL" clId="{A9E0D24D-C120-45D6-A281-E11DD7BE2497}" dt="2023-05-26T14:38:55.027" v="1612" actId="47"/>
        <pc:sldMkLst>
          <pc:docMk/>
          <pc:sldMk cId="1235483354" sldId="311"/>
        </pc:sldMkLst>
        <pc:picChg chg="add del mod">
          <ac:chgData name="Thomas Froment" userId="4d47d833-7bbe-4dd6-859d-dcdc79e00258" providerId="ADAL" clId="{A9E0D24D-C120-45D6-A281-E11DD7BE2497}" dt="2023-05-26T14:34:09.028" v="1525"/>
          <ac:picMkLst>
            <pc:docMk/>
            <pc:sldMk cId="1235483354" sldId="311"/>
            <ac:picMk id="3" creationId="{976EE6D6-35EE-82C8-DF06-0166E634BC29}"/>
          </ac:picMkLst>
        </pc:picChg>
      </pc:sldChg>
      <pc:sldChg chg="del">
        <pc:chgData name="Thomas Froment" userId="4d47d833-7bbe-4dd6-859d-dcdc79e00258" providerId="ADAL" clId="{A9E0D24D-C120-45D6-A281-E11DD7BE2497}" dt="2023-05-26T11:28:31.161" v="209" actId="47"/>
        <pc:sldMkLst>
          <pc:docMk/>
          <pc:sldMk cId="4079997909" sldId="312"/>
        </pc:sldMkLst>
      </pc:sldChg>
      <pc:sldChg chg="del">
        <pc:chgData name="Thomas Froment" userId="4d47d833-7bbe-4dd6-859d-dcdc79e00258" providerId="ADAL" clId="{A9E0D24D-C120-45D6-A281-E11DD7BE2497}" dt="2023-05-26T11:28:32.117" v="210" actId="47"/>
        <pc:sldMkLst>
          <pc:docMk/>
          <pc:sldMk cId="2085214759" sldId="313"/>
        </pc:sldMkLst>
      </pc:sldChg>
      <pc:sldChg chg="del">
        <pc:chgData name="Thomas Froment" userId="4d47d833-7bbe-4dd6-859d-dcdc79e00258" providerId="ADAL" clId="{A9E0D24D-C120-45D6-A281-E11DD7BE2497}" dt="2023-05-26T11:28:32.823" v="211" actId="47"/>
        <pc:sldMkLst>
          <pc:docMk/>
          <pc:sldMk cId="462123277" sldId="314"/>
        </pc:sldMkLst>
      </pc:sldChg>
      <pc:sldChg chg="del">
        <pc:chgData name="Thomas Froment" userId="4d47d833-7bbe-4dd6-859d-dcdc79e00258" providerId="ADAL" clId="{A9E0D24D-C120-45D6-A281-E11DD7BE2497}" dt="2023-05-26T11:28:33.483" v="212" actId="47"/>
        <pc:sldMkLst>
          <pc:docMk/>
          <pc:sldMk cId="2286585228" sldId="315"/>
        </pc:sldMkLst>
      </pc:sldChg>
      <pc:sldChg chg="del">
        <pc:chgData name="Thomas Froment" userId="4d47d833-7bbe-4dd6-859d-dcdc79e00258" providerId="ADAL" clId="{A9E0D24D-C120-45D6-A281-E11DD7BE2497}" dt="2023-05-26T11:28:45.355" v="214" actId="47"/>
        <pc:sldMkLst>
          <pc:docMk/>
          <pc:sldMk cId="3063646593" sldId="316"/>
        </pc:sldMkLst>
      </pc:sldChg>
      <pc:sldChg chg="del">
        <pc:chgData name="Thomas Froment" userId="4d47d833-7bbe-4dd6-859d-dcdc79e00258" providerId="ADAL" clId="{A9E0D24D-C120-45D6-A281-E11DD7BE2497}" dt="2023-05-26T11:28:44.163" v="213" actId="47"/>
        <pc:sldMkLst>
          <pc:docMk/>
          <pc:sldMk cId="3197479396" sldId="317"/>
        </pc:sldMkLst>
      </pc:sldChg>
      <pc:sldChg chg="del">
        <pc:chgData name="Thomas Froment" userId="4d47d833-7bbe-4dd6-859d-dcdc79e00258" providerId="ADAL" clId="{A9E0D24D-C120-45D6-A281-E11DD7BE2497}" dt="2023-05-26T11:28:46.625" v="215" actId="47"/>
        <pc:sldMkLst>
          <pc:docMk/>
          <pc:sldMk cId="655812086" sldId="318"/>
        </pc:sldMkLst>
      </pc:sldChg>
      <pc:sldChg chg="del">
        <pc:chgData name="Thomas Froment" userId="4d47d833-7bbe-4dd6-859d-dcdc79e00258" providerId="ADAL" clId="{A9E0D24D-C120-45D6-A281-E11DD7BE2497}" dt="2023-05-26T11:28:47.770" v="216" actId="47"/>
        <pc:sldMkLst>
          <pc:docMk/>
          <pc:sldMk cId="4288321203" sldId="319"/>
        </pc:sldMkLst>
      </pc:sldChg>
      <pc:sldChg chg="del">
        <pc:chgData name="Thomas Froment" userId="4d47d833-7bbe-4dd6-859d-dcdc79e00258" providerId="ADAL" clId="{A9E0D24D-C120-45D6-A281-E11DD7BE2497}" dt="2023-05-28T14:02:33.996" v="5137" actId="47"/>
        <pc:sldMkLst>
          <pc:docMk/>
          <pc:sldMk cId="2807555992" sldId="320"/>
        </pc:sldMkLst>
      </pc:sldChg>
      <pc:sldChg chg="del">
        <pc:chgData name="Thomas Froment" userId="4d47d833-7bbe-4dd6-859d-dcdc79e00258" providerId="ADAL" clId="{A9E0D24D-C120-45D6-A281-E11DD7BE2497}" dt="2023-05-28T14:02:35.033" v="5138" actId="47"/>
        <pc:sldMkLst>
          <pc:docMk/>
          <pc:sldMk cId="3203260568" sldId="321"/>
        </pc:sldMkLst>
      </pc:sldChg>
      <pc:sldChg chg="del">
        <pc:chgData name="Thomas Froment" userId="4d47d833-7bbe-4dd6-859d-dcdc79e00258" providerId="ADAL" clId="{A9E0D24D-C120-45D6-A281-E11DD7BE2497}" dt="2023-05-28T14:02:36.145" v="5139" actId="47"/>
        <pc:sldMkLst>
          <pc:docMk/>
          <pc:sldMk cId="2072808412" sldId="322"/>
        </pc:sldMkLst>
      </pc:sldChg>
      <pc:sldChg chg="del">
        <pc:chgData name="Thomas Froment" userId="4d47d833-7bbe-4dd6-859d-dcdc79e00258" providerId="ADAL" clId="{A9E0D24D-C120-45D6-A281-E11DD7BE2497}" dt="2023-05-28T14:02:38.375" v="5141" actId="47"/>
        <pc:sldMkLst>
          <pc:docMk/>
          <pc:sldMk cId="411800202" sldId="323"/>
        </pc:sldMkLst>
      </pc:sldChg>
      <pc:sldChg chg="del">
        <pc:chgData name="Thomas Froment" userId="4d47d833-7bbe-4dd6-859d-dcdc79e00258" providerId="ADAL" clId="{A9E0D24D-C120-45D6-A281-E11DD7BE2497}" dt="2023-05-28T14:02:40.421" v="5143" actId="47"/>
        <pc:sldMkLst>
          <pc:docMk/>
          <pc:sldMk cId="1812271698" sldId="324"/>
        </pc:sldMkLst>
      </pc:sldChg>
      <pc:sldChg chg="del">
        <pc:chgData name="Thomas Froment" userId="4d47d833-7bbe-4dd6-859d-dcdc79e00258" providerId="ADAL" clId="{A9E0D24D-C120-45D6-A281-E11DD7BE2497}" dt="2023-05-28T14:02:44.646" v="5147" actId="47"/>
        <pc:sldMkLst>
          <pc:docMk/>
          <pc:sldMk cId="2847740686" sldId="325"/>
        </pc:sldMkLst>
      </pc:sldChg>
      <pc:sldChg chg="del">
        <pc:chgData name="Thomas Froment" userId="4d47d833-7bbe-4dd6-859d-dcdc79e00258" providerId="ADAL" clId="{A9E0D24D-C120-45D6-A281-E11DD7BE2497}" dt="2023-05-28T14:02:42.782" v="5145" actId="47"/>
        <pc:sldMkLst>
          <pc:docMk/>
          <pc:sldMk cId="3222587013" sldId="326"/>
        </pc:sldMkLst>
      </pc:sldChg>
      <pc:sldChg chg="del">
        <pc:chgData name="Thomas Froment" userId="4d47d833-7bbe-4dd6-859d-dcdc79e00258" providerId="ADAL" clId="{A9E0D24D-C120-45D6-A281-E11DD7BE2497}" dt="2023-05-28T14:02:43.803" v="5146" actId="47"/>
        <pc:sldMkLst>
          <pc:docMk/>
          <pc:sldMk cId="2237094373" sldId="327"/>
        </pc:sldMkLst>
      </pc:sldChg>
      <pc:sldChg chg="del">
        <pc:chgData name="Thomas Froment" userId="4d47d833-7bbe-4dd6-859d-dcdc79e00258" providerId="ADAL" clId="{A9E0D24D-C120-45D6-A281-E11DD7BE2497}" dt="2023-05-28T14:02:46.314" v="5148" actId="47"/>
        <pc:sldMkLst>
          <pc:docMk/>
          <pc:sldMk cId="894304875" sldId="328"/>
        </pc:sldMkLst>
      </pc:sldChg>
      <pc:sldChg chg="del">
        <pc:chgData name="Thomas Froment" userId="4d47d833-7bbe-4dd6-859d-dcdc79e00258" providerId="ADAL" clId="{A9E0D24D-C120-45D6-A281-E11DD7BE2497}" dt="2023-05-28T14:03:04.656" v="5149" actId="47"/>
        <pc:sldMkLst>
          <pc:docMk/>
          <pc:sldMk cId="4230091980" sldId="329"/>
        </pc:sldMkLst>
      </pc:sldChg>
      <pc:sldChg chg="del">
        <pc:chgData name="Thomas Froment" userId="4d47d833-7bbe-4dd6-859d-dcdc79e00258" providerId="ADAL" clId="{A9E0D24D-C120-45D6-A281-E11DD7BE2497}" dt="2023-05-28T14:03:09.943" v="5153" actId="47"/>
        <pc:sldMkLst>
          <pc:docMk/>
          <pc:sldMk cId="2411798494" sldId="330"/>
        </pc:sldMkLst>
      </pc:sldChg>
      <pc:sldChg chg="del">
        <pc:chgData name="Thomas Froment" userId="4d47d833-7bbe-4dd6-859d-dcdc79e00258" providerId="ADAL" clId="{A9E0D24D-C120-45D6-A281-E11DD7BE2497}" dt="2023-05-28T14:02:37.402" v="5140" actId="47"/>
        <pc:sldMkLst>
          <pc:docMk/>
          <pc:sldMk cId="1324573791" sldId="331"/>
        </pc:sldMkLst>
      </pc:sldChg>
      <pc:sldChg chg="del">
        <pc:chgData name="Thomas Froment" userId="4d47d833-7bbe-4dd6-859d-dcdc79e00258" providerId="ADAL" clId="{A9E0D24D-C120-45D6-A281-E11DD7BE2497}" dt="2023-05-28T14:03:06.195" v="5150" actId="47"/>
        <pc:sldMkLst>
          <pc:docMk/>
          <pc:sldMk cId="4085813678" sldId="332"/>
        </pc:sldMkLst>
      </pc:sldChg>
      <pc:sldChg chg="del">
        <pc:chgData name="Thomas Froment" userId="4d47d833-7bbe-4dd6-859d-dcdc79e00258" providerId="ADAL" clId="{A9E0D24D-C120-45D6-A281-E11DD7BE2497}" dt="2023-05-28T14:02:41.528" v="5144" actId="47"/>
        <pc:sldMkLst>
          <pc:docMk/>
          <pc:sldMk cId="1759236060" sldId="333"/>
        </pc:sldMkLst>
      </pc:sldChg>
      <pc:sldChg chg="del">
        <pc:chgData name="Thomas Froment" userId="4d47d833-7bbe-4dd6-859d-dcdc79e00258" providerId="ADAL" clId="{A9E0D24D-C120-45D6-A281-E11DD7BE2497}" dt="2023-05-28T14:02:39.324" v="5142" actId="47"/>
        <pc:sldMkLst>
          <pc:docMk/>
          <pc:sldMk cId="3162478006" sldId="334"/>
        </pc:sldMkLst>
      </pc:sldChg>
      <pc:sldChg chg="del">
        <pc:chgData name="Thomas Froment" userId="4d47d833-7bbe-4dd6-859d-dcdc79e00258" providerId="ADAL" clId="{A9E0D24D-C120-45D6-A281-E11DD7BE2497}" dt="2023-05-28T14:03:07.501" v="5151" actId="47"/>
        <pc:sldMkLst>
          <pc:docMk/>
          <pc:sldMk cId="2085013002" sldId="335"/>
        </pc:sldMkLst>
      </pc:sldChg>
      <pc:sldChg chg="addSp delSp modSp mod ord">
        <pc:chgData name="Thomas Froment" userId="4d47d833-7bbe-4dd6-859d-dcdc79e00258" providerId="ADAL" clId="{A9E0D24D-C120-45D6-A281-E11DD7BE2497}" dt="2023-05-28T14:18:19.954" v="5546" actId="20577"/>
        <pc:sldMkLst>
          <pc:docMk/>
          <pc:sldMk cId="531330398" sldId="336"/>
        </pc:sldMkLst>
        <pc:spChg chg="mod">
          <ac:chgData name="Thomas Froment" userId="4d47d833-7bbe-4dd6-859d-dcdc79e00258" providerId="ADAL" clId="{A9E0D24D-C120-45D6-A281-E11DD7BE2497}" dt="2023-05-28T14:17:04.691" v="5525" actId="20577"/>
          <ac:spMkLst>
            <pc:docMk/>
            <pc:sldMk cId="531330398" sldId="336"/>
            <ac:spMk id="2" creationId="{95E4389D-CD03-7A33-2913-FBDB2D232BF9}"/>
          </ac:spMkLst>
        </pc:spChg>
        <pc:spChg chg="add del mod">
          <ac:chgData name="Thomas Froment" userId="4d47d833-7bbe-4dd6-859d-dcdc79e00258" providerId="ADAL" clId="{A9E0D24D-C120-45D6-A281-E11DD7BE2497}" dt="2023-05-28T14:07:40.604" v="5268" actId="22"/>
          <ac:spMkLst>
            <pc:docMk/>
            <pc:sldMk cId="531330398" sldId="336"/>
            <ac:spMk id="5" creationId="{A5C7E0D3-D0FC-7A7B-D9BD-52703FA6D75A}"/>
          </ac:spMkLst>
        </pc:spChg>
        <pc:spChg chg="add del">
          <ac:chgData name="Thomas Froment" userId="4d47d833-7bbe-4dd6-859d-dcdc79e00258" providerId="ADAL" clId="{A9E0D24D-C120-45D6-A281-E11DD7BE2497}" dt="2023-05-28T14:11:17.742" v="5399"/>
          <ac:spMkLst>
            <pc:docMk/>
            <pc:sldMk cId="531330398" sldId="336"/>
            <ac:spMk id="6" creationId="{E77D8EC5-4D80-5BCA-5A67-26E5F6D018D4}"/>
          </ac:spMkLst>
        </pc:spChg>
        <pc:spChg chg="add del mod">
          <ac:chgData name="Thomas Froment" userId="4d47d833-7bbe-4dd6-859d-dcdc79e00258" providerId="ADAL" clId="{A9E0D24D-C120-45D6-A281-E11DD7BE2497}" dt="2023-05-28T14:12:16.875" v="5430" actId="478"/>
          <ac:spMkLst>
            <pc:docMk/>
            <pc:sldMk cId="531330398" sldId="336"/>
            <ac:spMk id="8" creationId="{5DF13AB1-E4EB-0858-E9AD-962D01E0BB25}"/>
          </ac:spMkLst>
        </pc:spChg>
        <pc:spChg chg="add mod">
          <ac:chgData name="Thomas Froment" userId="4d47d833-7bbe-4dd6-859d-dcdc79e00258" providerId="ADAL" clId="{A9E0D24D-C120-45D6-A281-E11DD7BE2497}" dt="2023-05-28T14:17:59.558" v="5536" actId="12"/>
          <ac:spMkLst>
            <pc:docMk/>
            <pc:sldMk cId="531330398" sldId="336"/>
            <ac:spMk id="10" creationId="{4223A607-58EE-F2F7-C1B6-A26517A0B2C5}"/>
          </ac:spMkLst>
        </pc:spChg>
        <pc:spChg chg="add del mod">
          <ac:chgData name="Thomas Froment" userId="4d47d833-7bbe-4dd6-859d-dcdc79e00258" providerId="ADAL" clId="{A9E0D24D-C120-45D6-A281-E11DD7BE2497}" dt="2023-05-28T14:18:19.954" v="5546" actId="20577"/>
          <ac:spMkLst>
            <pc:docMk/>
            <pc:sldMk cId="531330398" sldId="336"/>
            <ac:spMk id="11" creationId="{A860331B-5036-8844-F35A-A2E3B7EA51F4}"/>
          </ac:spMkLst>
        </pc:spChg>
        <pc:spChg chg="add mod">
          <ac:chgData name="Thomas Froment" userId="4d47d833-7bbe-4dd6-859d-dcdc79e00258" providerId="ADAL" clId="{A9E0D24D-C120-45D6-A281-E11DD7BE2497}" dt="2023-05-28T14:14:47.856" v="5486" actId="21"/>
          <ac:spMkLst>
            <pc:docMk/>
            <pc:sldMk cId="531330398" sldId="336"/>
            <ac:spMk id="12" creationId="{9EAB2E7B-3695-9E31-B9CB-6931316B466A}"/>
          </ac:spMkLst>
        </pc:spChg>
        <pc:picChg chg="del mod">
          <ac:chgData name="Thomas Froment" userId="4d47d833-7bbe-4dd6-859d-dcdc79e00258" providerId="ADAL" clId="{A9E0D24D-C120-45D6-A281-E11DD7BE2497}" dt="2023-05-28T14:13:25.363" v="5450" actId="478"/>
          <ac:picMkLst>
            <pc:docMk/>
            <pc:sldMk cId="531330398" sldId="336"/>
            <ac:picMk id="3" creationId="{9E168867-6426-2FF6-BA82-8575F88CEBAC}"/>
          </ac:picMkLst>
        </pc:picChg>
        <pc:picChg chg="add mod">
          <ac:chgData name="Thomas Froment" userId="4d47d833-7bbe-4dd6-859d-dcdc79e00258" providerId="ADAL" clId="{A9E0D24D-C120-45D6-A281-E11DD7BE2497}" dt="2023-05-28T14:17:43.293" v="5531" actId="14100"/>
          <ac:picMkLst>
            <pc:docMk/>
            <pc:sldMk cId="531330398" sldId="336"/>
            <ac:picMk id="7" creationId="{440743B3-53AD-4D46-7739-97B15C0F0948}"/>
          </ac:picMkLst>
        </pc:picChg>
        <pc:picChg chg="add del mod">
          <ac:chgData name="Thomas Froment" userId="4d47d833-7bbe-4dd6-859d-dcdc79e00258" providerId="ADAL" clId="{A9E0D24D-C120-45D6-A281-E11DD7BE2497}" dt="2023-05-28T14:16:48.443" v="5516" actId="478"/>
          <ac:picMkLst>
            <pc:docMk/>
            <pc:sldMk cId="531330398" sldId="336"/>
            <ac:picMk id="13" creationId="{B7F9DB3D-EC7C-EB3F-5239-5A6414E0F98D}"/>
          </ac:picMkLst>
        </pc:picChg>
        <pc:picChg chg="add mod">
          <ac:chgData name="Thomas Froment" userId="4d47d833-7bbe-4dd6-859d-dcdc79e00258" providerId="ADAL" clId="{A9E0D24D-C120-45D6-A281-E11DD7BE2497}" dt="2023-05-28T14:17:47.211" v="5533" actId="14100"/>
          <ac:picMkLst>
            <pc:docMk/>
            <pc:sldMk cId="531330398" sldId="336"/>
            <ac:picMk id="14" creationId="{2FE50BD7-46F7-8D73-C216-1D5C4AF058C8}"/>
          </ac:picMkLst>
        </pc:picChg>
      </pc:sldChg>
      <pc:sldChg chg="modSp del mod">
        <pc:chgData name="Thomas Froment" userId="4d47d833-7bbe-4dd6-859d-dcdc79e00258" providerId="ADAL" clId="{A9E0D24D-C120-45D6-A281-E11DD7BE2497}" dt="2023-05-28T14:03:08.716" v="5152" actId="47"/>
        <pc:sldMkLst>
          <pc:docMk/>
          <pc:sldMk cId="2977320025" sldId="337"/>
        </pc:sldMkLst>
        <pc:spChg chg="mod">
          <ac:chgData name="Thomas Froment" userId="4d47d833-7bbe-4dd6-859d-dcdc79e00258" providerId="ADAL" clId="{A9E0D24D-C120-45D6-A281-E11DD7BE2497}" dt="2023-05-28T12:56:33.677" v="3567" actId="1076"/>
          <ac:spMkLst>
            <pc:docMk/>
            <pc:sldMk cId="2977320025" sldId="337"/>
            <ac:spMk id="7" creationId="{E4E7339E-C391-B3D8-4BEF-898ED59035C5}"/>
          </ac:spMkLst>
        </pc:spChg>
        <pc:picChg chg="mod">
          <ac:chgData name="Thomas Froment" userId="4d47d833-7bbe-4dd6-859d-dcdc79e00258" providerId="ADAL" clId="{A9E0D24D-C120-45D6-A281-E11DD7BE2497}" dt="2023-05-28T12:56:16.797" v="3563" actId="1076"/>
          <ac:picMkLst>
            <pc:docMk/>
            <pc:sldMk cId="2977320025" sldId="337"/>
            <ac:picMk id="3" creationId="{CA0A3A35-D2E0-CD99-B512-E1EDD26E162C}"/>
          </ac:picMkLst>
        </pc:picChg>
      </pc:sldChg>
      <pc:sldChg chg="new del">
        <pc:chgData name="Thomas Froment" userId="4d47d833-7bbe-4dd6-859d-dcdc79e00258" providerId="ADAL" clId="{A9E0D24D-C120-45D6-A281-E11DD7BE2497}" dt="2023-05-26T13:57:53.670" v="969" actId="47"/>
        <pc:sldMkLst>
          <pc:docMk/>
          <pc:sldMk cId="3450835745" sldId="338"/>
        </pc:sldMkLst>
      </pc:sldChg>
      <pc:sldChg chg="addSp delSp modSp new mod delAnim modAnim">
        <pc:chgData name="Thomas Froment" userId="4d47d833-7bbe-4dd6-859d-dcdc79e00258" providerId="ADAL" clId="{A9E0D24D-C120-45D6-A281-E11DD7BE2497}" dt="2023-05-30T09:44:08.193" v="5743" actId="14100"/>
        <pc:sldMkLst>
          <pc:docMk/>
          <pc:sldMk cId="3821923001" sldId="339"/>
        </pc:sldMkLst>
        <pc:spChg chg="del">
          <ac:chgData name="Thomas Froment" userId="4d47d833-7bbe-4dd6-859d-dcdc79e00258" providerId="ADAL" clId="{A9E0D24D-C120-45D6-A281-E11DD7BE2497}" dt="2023-05-26T11:34:53.245" v="327" actId="478"/>
          <ac:spMkLst>
            <pc:docMk/>
            <pc:sldMk cId="3821923001" sldId="339"/>
            <ac:spMk id="2" creationId="{0B7ACA57-5EAF-097D-B3CA-D51905CA1010}"/>
          </ac:spMkLst>
        </pc:spChg>
        <pc:spChg chg="add mod">
          <ac:chgData name="Thomas Froment" userId="4d47d833-7bbe-4dd6-859d-dcdc79e00258" providerId="ADAL" clId="{A9E0D24D-C120-45D6-A281-E11DD7BE2497}" dt="2023-05-28T11:22:55.023" v="1994" actId="1076"/>
          <ac:spMkLst>
            <pc:docMk/>
            <pc:sldMk cId="3821923001" sldId="339"/>
            <ac:spMk id="3" creationId="{7A2475C6-9A97-1104-7E50-2FC9867935C7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3" creationId="{A4C52510-76CB-1889-E8C3-EDE58D2F9846}"/>
          </ac:spMkLst>
        </pc:spChg>
        <pc:spChg chg="add mod">
          <ac:chgData name="Thomas Froment" userId="4d47d833-7bbe-4dd6-859d-dcdc79e00258" providerId="ADAL" clId="{A9E0D24D-C120-45D6-A281-E11DD7BE2497}" dt="2023-05-28T11:22:37.791" v="1988" actId="1076"/>
          <ac:spMkLst>
            <pc:docMk/>
            <pc:sldMk cId="3821923001" sldId="339"/>
            <ac:spMk id="5" creationId="{689C615E-9A13-9FAD-260C-2123C3F760D7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6" creationId="{864B049A-34AC-3816-BA29-93F5CBE3EE48}"/>
          </ac:spMkLst>
        </pc:spChg>
        <pc:spChg chg="add del mod">
          <ac:chgData name="Thomas Froment" userId="4d47d833-7bbe-4dd6-859d-dcdc79e00258" providerId="ADAL" clId="{A9E0D24D-C120-45D6-A281-E11DD7BE2497}" dt="2023-05-28T11:25:19.991" v="2012" actId="478"/>
          <ac:spMkLst>
            <pc:docMk/>
            <pc:sldMk cId="3821923001" sldId="339"/>
            <ac:spMk id="7" creationId="{56302F9A-BAC7-4214-8F38-6FE0AAB4EC01}"/>
          </ac:spMkLst>
        </pc:spChg>
        <pc:spChg chg="add mod">
          <ac:chgData name="Thomas Froment" userId="4d47d833-7bbe-4dd6-859d-dcdc79e00258" providerId="ADAL" clId="{A9E0D24D-C120-45D6-A281-E11DD7BE2497}" dt="2023-05-28T11:28:23.734" v="2065" actId="20577"/>
          <ac:spMkLst>
            <pc:docMk/>
            <pc:sldMk cId="3821923001" sldId="339"/>
            <ac:spMk id="12" creationId="{D1EA9A34-ADE9-5B43-9C19-5C1CBE6A6DE1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20" creationId="{03F6232B-F10D-0EF3-FF94-429B1E7C5096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21" creationId="{25EA3429-BDC6-F4A7-56DA-FEFC495C2358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25" creationId="{6114C301-8762-80CD-255A-8936B9573FE6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26" creationId="{8A585882-82FD-63F7-4B0A-78570EAA5D4E}"/>
          </ac:spMkLst>
        </pc:spChg>
        <pc:spChg chg="add del mod">
          <ac:chgData name="Thomas Froment" userId="4d47d833-7bbe-4dd6-859d-dcdc79e00258" providerId="ADAL" clId="{A9E0D24D-C120-45D6-A281-E11DD7BE2497}" dt="2023-05-26T11:34:51.551" v="326"/>
          <ac:spMkLst>
            <pc:docMk/>
            <pc:sldMk cId="3821923001" sldId="339"/>
            <ac:spMk id="27" creationId="{486150D6-ABDC-A056-0949-A385BB728375}"/>
          </ac:spMkLst>
        </pc:spChg>
        <pc:spChg chg="add mod">
          <ac:chgData name="Thomas Froment" userId="4d47d833-7bbe-4dd6-859d-dcdc79e00258" providerId="ADAL" clId="{A9E0D24D-C120-45D6-A281-E11DD7BE2497}" dt="2023-05-26T11:34:53.668" v="328"/>
          <ac:spMkLst>
            <pc:docMk/>
            <pc:sldMk cId="3821923001" sldId="339"/>
            <ac:spMk id="28" creationId="{29B2FF9C-C627-2A1A-4AC3-96C15FFA674C}"/>
          </ac:spMkLst>
        </pc:spChg>
        <pc:spChg chg="add mod">
          <ac:chgData name="Thomas Froment" userId="4d47d833-7bbe-4dd6-859d-dcdc79e00258" providerId="ADAL" clId="{A9E0D24D-C120-45D6-A281-E11DD7BE2497}" dt="2023-05-26T11:34:53.668" v="328"/>
          <ac:spMkLst>
            <pc:docMk/>
            <pc:sldMk cId="3821923001" sldId="339"/>
            <ac:spMk id="31" creationId="{326832EB-CBAD-E35D-22DE-16080649338C}"/>
          </ac:spMkLst>
        </pc:spChg>
        <pc:spChg chg="add mod">
          <ac:chgData name="Thomas Froment" userId="4d47d833-7bbe-4dd6-859d-dcdc79e00258" providerId="ADAL" clId="{A9E0D24D-C120-45D6-A281-E11DD7BE2497}" dt="2023-05-30T09:44:08.193" v="5743" actId="14100"/>
          <ac:spMkLst>
            <pc:docMk/>
            <pc:sldMk cId="3821923001" sldId="339"/>
            <ac:spMk id="45" creationId="{C825711E-7FF0-5ED1-FDAE-5512682F58C1}"/>
          </ac:spMkLst>
        </pc:spChg>
        <pc:spChg chg="add mod">
          <ac:chgData name="Thomas Froment" userId="4d47d833-7bbe-4dd6-859d-dcdc79e00258" providerId="ADAL" clId="{A9E0D24D-C120-45D6-A281-E11DD7BE2497}" dt="2023-05-30T09:43:44.111" v="5733" actId="6549"/>
          <ac:spMkLst>
            <pc:docMk/>
            <pc:sldMk cId="3821923001" sldId="339"/>
            <ac:spMk id="46" creationId="{FA07D954-6441-087F-5E44-EF9C69B57072}"/>
          </ac:spMkLst>
        </pc:spChg>
        <pc:spChg chg="add mod">
          <ac:chgData name="Thomas Froment" userId="4d47d833-7bbe-4dd6-859d-dcdc79e00258" providerId="ADAL" clId="{A9E0D24D-C120-45D6-A281-E11DD7BE2497}" dt="2023-05-26T11:34:53.668" v="328"/>
          <ac:spMkLst>
            <pc:docMk/>
            <pc:sldMk cId="3821923001" sldId="339"/>
            <ac:spMk id="50" creationId="{036748C3-5C67-C396-239D-26A103C9ACC9}"/>
          </ac:spMkLst>
        </pc:spChg>
        <pc:spChg chg="add mod">
          <ac:chgData name="Thomas Froment" userId="4d47d833-7bbe-4dd6-859d-dcdc79e00258" providerId="ADAL" clId="{A9E0D24D-C120-45D6-A281-E11DD7BE2497}" dt="2023-05-28T11:22:30.709" v="1983" actId="1076"/>
          <ac:spMkLst>
            <pc:docMk/>
            <pc:sldMk cId="3821923001" sldId="339"/>
            <ac:spMk id="51" creationId="{9E1CE312-57AC-E353-E95C-E3205807D530}"/>
          </ac:spMkLst>
        </pc:spChg>
        <pc:spChg chg="add mod">
          <ac:chgData name="Thomas Froment" userId="4d47d833-7bbe-4dd6-859d-dcdc79e00258" providerId="ADAL" clId="{A9E0D24D-C120-45D6-A281-E11DD7BE2497}" dt="2023-05-26T11:34:53.668" v="328"/>
          <ac:spMkLst>
            <pc:docMk/>
            <pc:sldMk cId="3821923001" sldId="339"/>
            <ac:spMk id="52" creationId="{2C9DE297-F8ED-83F4-021D-8485BC45A3F5}"/>
          </ac:spMkLst>
        </pc:spChg>
        <pc:grpChg chg="add del mod">
          <ac:chgData name="Thomas Froment" userId="4d47d833-7bbe-4dd6-859d-dcdc79e00258" providerId="ADAL" clId="{A9E0D24D-C120-45D6-A281-E11DD7BE2497}" dt="2023-05-26T11:34:51.551" v="326"/>
          <ac:grpSpMkLst>
            <pc:docMk/>
            <pc:sldMk cId="3821923001" sldId="339"/>
            <ac:grpSpMk id="7" creationId="{96215711-7921-8C3B-8761-8D78B1E8AD60}"/>
          </ac:grpSpMkLst>
        </pc:grpChg>
        <pc:grpChg chg="add mod">
          <ac:chgData name="Thomas Froment" userId="4d47d833-7bbe-4dd6-859d-dcdc79e00258" providerId="ADAL" clId="{A9E0D24D-C120-45D6-A281-E11DD7BE2497}" dt="2023-05-26T11:34:53.668" v="328"/>
          <ac:grpSpMkLst>
            <pc:docMk/>
            <pc:sldMk cId="3821923001" sldId="339"/>
            <ac:grpSpMk id="32" creationId="{76DEDCA4-8837-B077-7D22-85F50910B66D}"/>
          </ac:grpSpMkLst>
        </pc:grpChg>
        <pc:picChg chg="add mod">
          <ac:chgData name="Thomas Froment" userId="4d47d833-7bbe-4dd6-859d-dcdc79e00258" providerId="ADAL" clId="{A9E0D24D-C120-45D6-A281-E11DD7BE2497}" dt="2023-05-28T11:22:32.734" v="1987" actId="1036"/>
          <ac:picMkLst>
            <pc:docMk/>
            <pc:sldMk cId="3821923001" sldId="339"/>
            <ac:picMk id="2" creationId="{2CA9E7D8-ED66-8D0D-ABC0-8CE8BBD561B2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4" creationId="{5E3FEE17-B287-7ECB-3625-67B152C7F59A}"/>
          </ac:picMkLst>
        </pc:picChg>
        <pc:picChg chg="add mod">
          <ac:chgData name="Thomas Froment" userId="4d47d833-7bbe-4dd6-859d-dcdc79e00258" providerId="ADAL" clId="{A9E0D24D-C120-45D6-A281-E11DD7BE2497}" dt="2023-05-26T14:03:27.112" v="1002" actId="1076"/>
          <ac:picMkLst>
            <pc:docMk/>
            <pc:sldMk cId="3821923001" sldId="339"/>
            <ac:picMk id="4" creationId="{A305F0CA-49AE-915C-92BE-0BDE96230C4E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5" creationId="{F8EACAE6-6AD2-90A0-693D-884F1FAAFF36}"/>
          </ac:picMkLst>
        </pc:picChg>
        <pc:picChg chg="add mod">
          <ac:chgData name="Thomas Froment" userId="4d47d833-7bbe-4dd6-859d-dcdc79e00258" providerId="ADAL" clId="{A9E0D24D-C120-45D6-A281-E11DD7BE2497}" dt="2023-05-26T14:03:33.439" v="1003" actId="14100"/>
          <ac:picMkLst>
            <pc:docMk/>
            <pc:sldMk cId="3821923001" sldId="339"/>
            <ac:picMk id="6" creationId="{963FA1A4-6534-C951-A792-49C4053932B0}"/>
          </ac:picMkLst>
        </pc:picChg>
        <pc:picChg chg="add del mod">
          <ac:chgData name="Thomas Froment" userId="4d47d833-7bbe-4dd6-859d-dcdc79e00258" providerId="ADAL" clId="{A9E0D24D-C120-45D6-A281-E11DD7BE2497}" dt="2023-05-26T14:03:07.027" v="997" actId="478"/>
          <ac:picMkLst>
            <pc:docMk/>
            <pc:sldMk cId="3821923001" sldId="339"/>
            <ac:picMk id="8" creationId="{3C663F8E-6202-6DD5-58D2-59AD5DC3F56A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8" creationId="{CE7564A0-913E-4289-A67D-A2A3EAE92956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9" creationId="{54F9F756-5971-A40A-286F-C89593098BEB}"/>
          </ac:picMkLst>
        </pc:picChg>
        <pc:picChg chg="add del mod">
          <ac:chgData name="Thomas Froment" userId="4d47d833-7bbe-4dd6-859d-dcdc79e00258" providerId="ADAL" clId="{A9E0D24D-C120-45D6-A281-E11DD7BE2497}" dt="2023-05-28T11:25:50.149" v="2016" actId="478"/>
          <ac:picMkLst>
            <pc:docMk/>
            <pc:sldMk cId="3821923001" sldId="339"/>
            <ac:picMk id="9" creationId="{91ABA341-8A4F-B8CE-E05A-5148CB4F8C1B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0" creationId="{51B479D1-7C0D-9F4C-43C6-0B5C68CE6B04}"/>
          </ac:picMkLst>
        </pc:picChg>
        <pc:picChg chg="add mod">
          <ac:chgData name="Thomas Froment" userId="4d47d833-7bbe-4dd6-859d-dcdc79e00258" providerId="ADAL" clId="{A9E0D24D-C120-45D6-A281-E11DD7BE2497}" dt="2023-05-28T11:26:02.600" v="2023" actId="14100"/>
          <ac:picMkLst>
            <pc:docMk/>
            <pc:sldMk cId="3821923001" sldId="339"/>
            <ac:picMk id="11" creationId="{8D18547F-ED87-DB0A-7168-93D2115E9D22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1" creationId="{8E9F69C5-1D0E-4559-7976-B107E965A531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2" creationId="{53A13DE8-A7C8-D028-4DF9-021BC46824D2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3" creationId="{442049FF-735C-D8B4-629F-6B54C89F6687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4" creationId="{3ED69316-1B83-56A4-7672-FEAF19B784B0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5" creationId="{F5AB3025-D150-223C-14D2-0172648C8DA2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6" creationId="{4F360B64-1923-9AFE-2181-13A2A666DB4F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7" creationId="{122AA31E-BBD1-ADAF-CC36-2D42F9E9CAC2}"/>
          </ac:picMkLst>
        </pc:picChg>
        <pc:picChg chg="mod">
          <ac:chgData name="Thomas Froment" userId="4d47d833-7bbe-4dd6-859d-dcdc79e00258" providerId="ADAL" clId="{A9E0D24D-C120-45D6-A281-E11DD7BE2497}" dt="2023-05-26T11:34:49.768" v="325"/>
          <ac:picMkLst>
            <pc:docMk/>
            <pc:sldMk cId="3821923001" sldId="339"/>
            <ac:picMk id="18" creationId="{A562DCD8-F5CC-4722-3D16-3E06E151D5EE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19" creationId="{EA051AEA-0575-2B1C-715B-FDE5E8BED4A9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22" creationId="{2A1AF208-BDFD-A64D-886C-844434AB9C09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23" creationId="{2699F82A-36A5-E0D5-476B-6C4BE67CA639}"/>
          </ac:picMkLst>
        </pc:picChg>
        <pc:picChg chg="add del mod">
          <ac:chgData name="Thomas Froment" userId="4d47d833-7bbe-4dd6-859d-dcdc79e00258" providerId="ADAL" clId="{A9E0D24D-C120-45D6-A281-E11DD7BE2497}" dt="2023-05-26T11:34:51.551" v="326"/>
          <ac:picMkLst>
            <pc:docMk/>
            <pc:sldMk cId="3821923001" sldId="339"/>
            <ac:picMk id="24" creationId="{9F72327A-3529-EB24-0F52-8ACF266FB107}"/>
          </ac:picMkLst>
        </pc:picChg>
        <pc:picChg chg="add del mod">
          <ac:chgData name="Thomas Froment" userId="4d47d833-7bbe-4dd6-859d-dcdc79e00258" providerId="ADAL" clId="{A9E0D24D-C120-45D6-A281-E11DD7BE2497}" dt="2023-05-26T14:00:48.100" v="970" actId="478"/>
          <ac:picMkLst>
            <pc:docMk/>
            <pc:sldMk cId="3821923001" sldId="339"/>
            <ac:picMk id="29" creationId="{D4ACFA65-30FC-158E-F7E8-7F06DDC8D790}"/>
          </ac:picMkLst>
        </pc:picChg>
        <pc:picChg chg="add del mod">
          <ac:chgData name="Thomas Froment" userId="4d47d833-7bbe-4dd6-859d-dcdc79e00258" providerId="ADAL" clId="{A9E0D24D-C120-45D6-A281-E11DD7BE2497}" dt="2023-05-26T14:01:52.644" v="990" actId="478"/>
          <ac:picMkLst>
            <pc:docMk/>
            <pc:sldMk cId="3821923001" sldId="339"/>
            <ac:picMk id="30" creationId="{42C3A483-FE02-C02F-AA66-A03916AC0B51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3" creationId="{487EEE25-18C2-A40A-7AF2-8B18F6B02FB1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4" creationId="{F20CDC8C-4098-48AC-D011-E47ED6328255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5" creationId="{5128FAFB-524B-1AF8-226C-3D473292C7D9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6" creationId="{5B37DDE3-CE5E-A74C-A754-3F1663E40CFB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7" creationId="{700455D7-C9AC-53EB-5AFC-FF9CF3FB0A35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8" creationId="{2D8ADA0C-FE2B-3089-0BC8-3FD1C9E04892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39" creationId="{49BBF8B2-6F8A-F7A2-6508-99ED49E57EC1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0" creationId="{E4883C52-8F6C-EFBD-3824-D976B577B508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1" creationId="{32B5913C-D6B4-3298-7763-2CDDF3D985F5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2" creationId="{B706D7D1-CBB6-BC55-3A41-4C75DB4C9320}"/>
          </ac:picMkLst>
        </pc:picChg>
        <pc:picChg chg="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3" creationId="{D2FEB108-FAF4-9C4B-D821-32247207F482}"/>
          </ac:picMkLst>
        </pc:picChg>
        <pc:picChg chg="add 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4" creationId="{56FC352B-588D-3102-0349-393E50915767}"/>
          </ac:picMkLst>
        </pc:picChg>
        <pc:picChg chg="add del mod">
          <ac:chgData name="Thomas Froment" userId="4d47d833-7bbe-4dd6-859d-dcdc79e00258" providerId="ADAL" clId="{A9E0D24D-C120-45D6-A281-E11DD7BE2497}" dt="2023-05-26T14:03:13.644" v="998" actId="478"/>
          <ac:picMkLst>
            <pc:docMk/>
            <pc:sldMk cId="3821923001" sldId="339"/>
            <ac:picMk id="47" creationId="{02D321AE-A6DA-DEEC-6283-632D13801C30}"/>
          </ac:picMkLst>
        </pc:picChg>
        <pc:picChg chg="add del mod">
          <ac:chgData name="Thomas Froment" userId="4d47d833-7bbe-4dd6-859d-dcdc79e00258" providerId="ADAL" clId="{A9E0D24D-C120-45D6-A281-E11DD7BE2497}" dt="2023-05-28T11:25:17.455" v="2011" actId="478"/>
          <ac:picMkLst>
            <pc:docMk/>
            <pc:sldMk cId="3821923001" sldId="339"/>
            <ac:picMk id="48" creationId="{F84BE08D-AF77-3646-63E6-0A318D2AFC56}"/>
          </ac:picMkLst>
        </pc:picChg>
        <pc:picChg chg="add mod">
          <ac:chgData name="Thomas Froment" userId="4d47d833-7bbe-4dd6-859d-dcdc79e00258" providerId="ADAL" clId="{A9E0D24D-C120-45D6-A281-E11DD7BE2497}" dt="2023-05-26T11:34:53.668" v="328"/>
          <ac:picMkLst>
            <pc:docMk/>
            <pc:sldMk cId="3821923001" sldId="339"/>
            <ac:picMk id="49" creationId="{1AEBF990-49CF-DDD3-9C71-9655979D8EFF}"/>
          </ac:picMkLst>
        </pc:picChg>
      </pc:sldChg>
      <pc:sldChg chg="addSp delSp modSp new mod modAnim">
        <pc:chgData name="Thomas Froment" userId="4d47d833-7bbe-4dd6-859d-dcdc79e00258" providerId="ADAL" clId="{A9E0D24D-C120-45D6-A281-E11DD7BE2497}" dt="2023-05-28T11:28:27.366" v="2069" actId="20577"/>
        <pc:sldMkLst>
          <pc:docMk/>
          <pc:sldMk cId="3652055761" sldId="340"/>
        </pc:sldMkLst>
        <pc:spChg chg="del">
          <ac:chgData name="Thomas Froment" userId="4d47d833-7bbe-4dd6-859d-dcdc79e00258" providerId="ADAL" clId="{A9E0D24D-C120-45D6-A281-E11DD7BE2497}" dt="2023-05-26T11:35:25.106" v="334" actId="478"/>
          <ac:spMkLst>
            <pc:docMk/>
            <pc:sldMk cId="3652055761" sldId="340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3" creationId="{2D1E3A1C-5D22-2F7A-FA0E-A594320948DE}"/>
          </ac:spMkLst>
        </pc:spChg>
        <pc:spChg chg="add mod">
          <ac:chgData name="Thomas Froment" userId="4d47d833-7bbe-4dd6-859d-dcdc79e00258" providerId="ADAL" clId="{A9E0D24D-C120-45D6-A281-E11DD7BE2497}" dt="2023-05-28T11:22:22.495" v="1980" actId="1036"/>
          <ac:spMkLst>
            <pc:docMk/>
            <pc:sldMk cId="3652055761" sldId="340"/>
            <ac:spMk id="4" creationId="{11831ECE-8C62-DD25-6828-C40FD87927E3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6" creationId="{DC7550A8-4B0D-EF9C-0936-135FB3CB38A9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7" creationId="{799E767A-FDBB-7E77-FA34-948649A658AF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8" creationId="{6824A2C4-4862-1482-D818-4D9760EE8F66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9" creationId="{58521231-AA26-7260-8885-8D1B12CDBD2C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18" creationId="{8D4E6B82-8A8C-242A-7102-4259960ABF13}"/>
          </ac:spMkLst>
        </pc:spChg>
        <pc:spChg chg="add mod">
          <ac:chgData name="Thomas Froment" userId="4d47d833-7bbe-4dd6-859d-dcdc79e00258" providerId="ADAL" clId="{A9E0D24D-C120-45D6-A281-E11DD7BE2497}" dt="2023-05-26T11:35:25.448" v="335"/>
          <ac:spMkLst>
            <pc:docMk/>
            <pc:sldMk cId="3652055761" sldId="340"/>
            <ac:spMk id="19" creationId="{BF74580D-B1C5-5C97-6FFC-EC4064844929}"/>
          </ac:spMkLst>
        </pc:spChg>
        <pc:spChg chg="add mod">
          <ac:chgData name="Thomas Froment" userId="4d47d833-7bbe-4dd6-859d-dcdc79e00258" providerId="ADAL" clId="{A9E0D24D-C120-45D6-A281-E11DD7BE2497}" dt="2023-05-26T11:38:14.176" v="354" actId="1076"/>
          <ac:spMkLst>
            <pc:docMk/>
            <pc:sldMk cId="3652055761" sldId="340"/>
            <ac:spMk id="20" creationId="{6FE828DB-B80E-AE7A-993C-D0CEF937CA88}"/>
          </ac:spMkLst>
        </pc:spChg>
        <pc:spChg chg="add mod">
          <ac:chgData name="Thomas Froment" userId="4d47d833-7bbe-4dd6-859d-dcdc79e00258" providerId="ADAL" clId="{A9E0D24D-C120-45D6-A281-E11DD7BE2497}" dt="2023-05-28T11:28:27.366" v="2069" actId="20577"/>
          <ac:spMkLst>
            <pc:docMk/>
            <pc:sldMk cId="3652055761" sldId="340"/>
            <ac:spMk id="21" creationId="{B31E611F-A0B9-6A62-2669-88E91DC4E921}"/>
          </ac:spMkLst>
        </pc:spChg>
        <pc:spChg chg="add mod">
          <ac:chgData name="Thomas Froment" userId="4d47d833-7bbe-4dd6-859d-dcdc79e00258" providerId="ADAL" clId="{A9E0D24D-C120-45D6-A281-E11DD7BE2497}" dt="2023-05-28T11:22:13.211" v="1974" actId="1076"/>
          <ac:spMkLst>
            <pc:docMk/>
            <pc:sldMk cId="3652055761" sldId="340"/>
            <ac:spMk id="22" creationId="{2394A4B7-6D6D-2E38-C385-CF4A1DFF8195}"/>
          </ac:spMkLst>
        </pc:spChg>
        <pc:grpChg chg="add mod">
          <ac:chgData name="Thomas Froment" userId="4d47d833-7bbe-4dd6-859d-dcdc79e00258" providerId="ADAL" clId="{A9E0D24D-C120-45D6-A281-E11DD7BE2497}" dt="2023-05-26T11:35:25.448" v="335"/>
          <ac:grpSpMkLst>
            <pc:docMk/>
            <pc:sldMk cId="3652055761" sldId="340"/>
            <ac:grpSpMk id="10" creationId="{0F5D9AE7-B46F-F1E5-3331-D16D6915EC1F}"/>
          </ac:grpSpMkLst>
        </pc:grpChg>
        <pc:grpChg chg="mod">
          <ac:chgData name="Thomas Froment" userId="4d47d833-7bbe-4dd6-859d-dcdc79e00258" providerId="ADAL" clId="{A9E0D24D-C120-45D6-A281-E11DD7BE2497}" dt="2023-05-26T11:35:25.448" v="335"/>
          <ac:grpSpMkLst>
            <pc:docMk/>
            <pc:sldMk cId="3652055761" sldId="340"/>
            <ac:grpSpMk id="12" creationId="{78E98C88-D7DB-C95E-E4CD-13330F00F29F}"/>
          </ac:grpSpMkLst>
        </pc:grpChg>
        <pc:picChg chg="add mod">
          <ac:chgData name="Thomas Froment" userId="4d47d833-7bbe-4dd6-859d-dcdc79e00258" providerId="ADAL" clId="{A9E0D24D-C120-45D6-A281-E11DD7BE2497}" dt="2023-05-26T14:01:17.268" v="985" actId="14100"/>
          <ac:picMkLst>
            <pc:docMk/>
            <pc:sldMk cId="3652055761" sldId="340"/>
            <ac:picMk id="2" creationId="{C584198F-B9A1-C901-140C-48E751CDE27D}"/>
          </ac:picMkLst>
        </pc:picChg>
        <pc:picChg chg="add del mod">
          <ac:chgData name="Thomas Froment" userId="4d47d833-7bbe-4dd6-859d-dcdc79e00258" providerId="ADAL" clId="{A9E0D24D-C120-45D6-A281-E11DD7BE2497}" dt="2023-05-26T14:01:08.824" v="978" actId="478"/>
          <ac:picMkLst>
            <pc:docMk/>
            <pc:sldMk cId="3652055761" sldId="340"/>
            <ac:picMk id="4" creationId="{FF1B582B-6783-37FC-8470-DDEAF1C4F36E}"/>
          </ac:picMkLst>
        </pc:picChg>
        <pc:picChg chg="add mod">
          <ac:chgData name="Thomas Froment" userId="4d47d833-7bbe-4dd6-859d-dcdc79e00258" providerId="ADAL" clId="{A9E0D24D-C120-45D6-A281-E11DD7BE2497}" dt="2023-05-28T11:22:07.727" v="1973" actId="1076"/>
          <ac:picMkLst>
            <pc:docMk/>
            <pc:sldMk cId="3652055761" sldId="340"/>
            <ac:picMk id="5" creationId="{4A832AAB-B1B0-1D47-D60A-621EF1296B07}"/>
          </ac:picMkLst>
        </pc:picChg>
        <pc:picChg chg="mod">
          <ac:chgData name="Thomas Froment" userId="4d47d833-7bbe-4dd6-859d-dcdc79e00258" providerId="ADAL" clId="{A9E0D24D-C120-45D6-A281-E11DD7BE2497}" dt="2023-05-26T11:35:25.448" v="335"/>
          <ac:picMkLst>
            <pc:docMk/>
            <pc:sldMk cId="3652055761" sldId="340"/>
            <ac:picMk id="11" creationId="{C01128E9-8C73-FA05-5CF6-FE76F281788B}"/>
          </ac:picMkLst>
        </pc:picChg>
        <pc:picChg chg="mod">
          <ac:chgData name="Thomas Froment" userId="4d47d833-7bbe-4dd6-859d-dcdc79e00258" providerId="ADAL" clId="{A9E0D24D-C120-45D6-A281-E11DD7BE2497}" dt="2023-05-26T11:35:25.448" v="335"/>
          <ac:picMkLst>
            <pc:docMk/>
            <pc:sldMk cId="3652055761" sldId="340"/>
            <ac:picMk id="13" creationId="{44BBE6D6-5F61-E04F-63D5-1BC4EA413669}"/>
          </ac:picMkLst>
        </pc:picChg>
        <pc:picChg chg="mod">
          <ac:chgData name="Thomas Froment" userId="4d47d833-7bbe-4dd6-859d-dcdc79e00258" providerId="ADAL" clId="{A9E0D24D-C120-45D6-A281-E11DD7BE2497}" dt="2023-05-26T11:35:25.448" v="335"/>
          <ac:picMkLst>
            <pc:docMk/>
            <pc:sldMk cId="3652055761" sldId="340"/>
            <ac:picMk id="14" creationId="{199DC2C8-1D30-FADC-35F5-C7779B33CB5D}"/>
          </ac:picMkLst>
        </pc:picChg>
        <pc:picChg chg="mod">
          <ac:chgData name="Thomas Froment" userId="4d47d833-7bbe-4dd6-859d-dcdc79e00258" providerId="ADAL" clId="{A9E0D24D-C120-45D6-A281-E11DD7BE2497}" dt="2023-05-26T11:35:25.448" v="335"/>
          <ac:picMkLst>
            <pc:docMk/>
            <pc:sldMk cId="3652055761" sldId="340"/>
            <ac:picMk id="15" creationId="{FF227DE8-F515-2E08-2328-4691BF5A237B}"/>
          </ac:picMkLst>
        </pc:picChg>
        <pc:picChg chg="add del mod">
          <ac:chgData name="Thomas Froment" userId="4d47d833-7bbe-4dd6-859d-dcdc79e00258" providerId="ADAL" clId="{A9E0D24D-C120-45D6-A281-E11DD7BE2497}" dt="2023-05-28T11:27:10.213" v="2040" actId="478"/>
          <ac:picMkLst>
            <pc:docMk/>
            <pc:sldMk cId="3652055761" sldId="340"/>
            <ac:picMk id="16" creationId="{6D5B67AC-8ACF-7342-08D6-26CC11C882F8}"/>
          </ac:picMkLst>
        </pc:picChg>
        <pc:picChg chg="add mod">
          <ac:chgData name="Thomas Froment" userId="4d47d833-7bbe-4dd6-859d-dcdc79e00258" providerId="ADAL" clId="{A9E0D24D-C120-45D6-A281-E11DD7BE2497}" dt="2023-05-26T12:17:02.190" v="612" actId="1076"/>
          <ac:picMkLst>
            <pc:docMk/>
            <pc:sldMk cId="3652055761" sldId="340"/>
            <ac:picMk id="17" creationId="{F3ECECF0-BCE8-9434-53DB-AB58E80C4DB2}"/>
          </ac:picMkLst>
        </pc:picChg>
        <pc:picChg chg="add del mod">
          <ac:chgData name="Thomas Froment" userId="4d47d833-7bbe-4dd6-859d-dcdc79e00258" providerId="ADAL" clId="{A9E0D24D-C120-45D6-A281-E11DD7BE2497}" dt="2023-05-28T11:27:36.366" v="2050" actId="931"/>
          <ac:picMkLst>
            <pc:docMk/>
            <pc:sldMk cId="3652055761" sldId="340"/>
            <ac:picMk id="24" creationId="{E30E28A6-15B8-3616-B4F6-B7B3ED53407F}"/>
          </ac:picMkLst>
        </pc:picChg>
        <pc:picChg chg="add mod">
          <ac:chgData name="Thomas Froment" userId="4d47d833-7bbe-4dd6-859d-dcdc79e00258" providerId="ADAL" clId="{A9E0D24D-C120-45D6-A281-E11DD7BE2497}" dt="2023-05-28T11:28:01.326" v="2060" actId="1076"/>
          <ac:picMkLst>
            <pc:docMk/>
            <pc:sldMk cId="3652055761" sldId="340"/>
            <ac:picMk id="25" creationId="{6694A0FA-FEFB-9F3C-DD1B-8F7250832BC1}"/>
          </ac:picMkLst>
        </pc:picChg>
      </pc:sldChg>
      <pc:sldChg chg="addSp delSp modSp add mod delAnim modAnim">
        <pc:chgData name="Thomas Froment" userId="4d47d833-7bbe-4dd6-859d-dcdc79e00258" providerId="ADAL" clId="{A9E0D24D-C120-45D6-A281-E11DD7BE2497}" dt="2023-05-28T11:31:49.481" v="2100" actId="1076"/>
        <pc:sldMkLst>
          <pc:docMk/>
          <pc:sldMk cId="1270702014" sldId="341"/>
        </pc:sldMkLst>
        <pc:spChg chg="del">
          <ac:chgData name="Thomas Froment" userId="4d47d833-7bbe-4dd6-859d-dcdc79e00258" providerId="ADAL" clId="{A9E0D24D-C120-45D6-A281-E11DD7BE2497}" dt="2023-05-26T11:35:47.141" v="336" actId="478"/>
          <ac:spMkLst>
            <pc:docMk/>
            <pc:sldMk cId="1270702014" sldId="341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6T11:36:16.475" v="343" actId="114"/>
          <ac:spMkLst>
            <pc:docMk/>
            <pc:sldMk cId="1270702014" sldId="341"/>
            <ac:spMk id="3" creationId="{09723DA6-2704-A134-C739-36F5E3090140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17" creationId="{4CA9A778-E571-AF69-6A29-AAEFC7061116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18" creationId="{497F9A37-6117-E22D-6567-3DEF2B8AD141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19" creationId="{5552846F-F988-0354-9444-9718A315A79B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20" creationId="{F428C1A8-783E-E94F-7C09-7FC0C7377271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21" creationId="{CF4BE3C6-9221-4354-33B5-73FBEBD170B2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22" creationId="{AE6210E4-1428-115D-73E9-03CB3E019FE3}"/>
          </ac:spMkLst>
        </pc:spChg>
        <pc:spChg chg="add mod">
          <ac:chgData name="Thomas Froment" userId="4d47d833-7bbe-4dd6-859d-dcdc79e00258" providerId="ADAL" clId="{A9E0D24D-C120-45D6-A281-E11DD7BE2497}" dt="2023-05-26T11:35:48.404" v="337"/>
          <ac:spMkLst>
            <pc:docMk/>
            <pc:sldMk cId="1270702014" sldId="341"/>
            <ac:spMk id="23" creationId="{174B44C0-01D1-2F24-E3C6-9F5768D9E888}"/>
          </ac:spMkLst>
        </pc:spChg>
        <pc:spChg chg="add mod">
          <ac:chgData name="Thomas Froment" userId="4d47d833-7bbe-4dd6-859d-dcdc79e00258" providerId="ADAL" clId="{A9E0D24D-C120-45D6-A281-E11DD7BE2497}" dt="2023-05-26T11:42:59.122" v="495" actId="121"/>
          <ac:spMkLst>
            <pc:docMk/>
            <pc:sldMk cId="1270702014" sldId="341"/>
            <ac:spMk id="24" creationId="{6DCDE8B3-03FA-832D-B03D-60BBAA28F619}"/>
          </ac:spMkLst>
        </pc:spChg>
        <pc:spChg chg="add mod">
          <ac:chgData name="Thomas Froment" userId="4d47d833-7bbe-4dd6-859d-dcdc79e00258" providerId="ADAL" clId="{A9E0D24D-C120-45D6-A281-E11DD7BE2497}" dt="2023-05-26T12:18:42.019" v="630" actId="14100"/>
          <ac:spMkLst>
            <pc:docMk/>
            <pc:sldMk cId="1270702014" sldId="341"/>
            <ac:spMk id="28" creationId="{D97CB835-E2D9-B0D3-8FAA-4E04A2652CD7}"/>
          </ac:spMkLst>
        </pc:spChg>
        <pc:spChg chg="add mod">
          <ac:chgData name="Thomas Froment" userId="4d47d833-7bbe-4dd6-859d-dcdc79e00258" providerId="ADAL" clId="{A9E0D24D-C120-45D6-A281-E11DD7BE2497}" dt="2023-05-26T12:18:42.019" v="630" actId="14100"/>
          <ac:spMkLst>
            <pc:docMk/>
            <pc:sldMk cId="1270702014" sldId="341"/>
            <ac:spMk id="29" creationId="{F2AB325F-12C5-75BD-48A0-571F5977C4BF}"/>
          </ac:spMkLst>
        </pc:spChg>
        <pc:spChg chg="add mod">
          <ac:chgData name="Thomas Froment" userId="4d47d833-7bbe-4dd6-859d-dcdc79e00258" providerId="ADAL" clId="{A9E0D24D-C120-45D6-A281-E11DD7BE2497}" dt="2023-05-26T12:18:42.019" v="630" actId="14100"/>
          <ac:spMkLst>
            <pc:docMk/>
            <pc:sldMk cId="1270702014" sldId="341"/>
            <ac:spMk id="30" creationId="{D142DF48-BE8B-2D43-63D9-15C4CC5030D0}"/>
          </ac:spMkLst>
        </pc:spChg>
        <pc:spChg chg="add mod">
          <ac:chgData name="Thomas Froment" userId="4d47d833-7bbe-4dd6-859d-dcdc79e00258" providerId="ADAL" clId="{A9E0D24D-C120-45D6-A281-E11DD7BE2497}" dt="2023-05-28T11:31:44.686" v="2097" actId="1076"/>
          <ac:spMkLst>
            <pc:docMk/>
            <pc:sldMk cId="1270702014" sldId="341"/>
            <ac:spMk id="31" creationId="{A8BA64B4-CA34-3D29-7D5C-5BA6BD31F1F8}"/>
          </ac:spMkLst>
        </pc:spChg>
        <pc:spChg chg="add mod">
          <ac:chgData name="Thomas Froment" userId="4d47d833-7bbe-4dd6-859d-dcdc79e00258" providerId="ADAL" clId="{A9E0D24D-C120-45D6-A281-E11DD7BE2497}" dt="2023-05-26T12:18:59.999" v="635" actId="1076"/>
          <ac:spMkLst>
            <pc:docMk/>
            <pc:sldMk cId="1270702014" sldId="341"/>
            <ac:spMk id="32" creationId="{A05F56AE-B529-3C97-62F8-BAC77E96A995}"/>
          </ac:spMkLst>
        </pc:spChg>
        <pc:spChg chg="add del mod">
          <ac:chgData name="Thomas Froment" userId="4d47d833-7bbe-4dd6-859d-dcdc79e00258" providerId="ADAL" clId="{A9E0D24D-C120-45D6-A281-E11DD7BE2497}" dt="2023-05-26T11:38:18.354" v="355" actId="478"/>
          <ac:spMkLst>
            <pc:docMk/>
            <pc:sldMk cId="1270702014" sldId="341"/>
            <ac:spMk id="40" creationId="{1E600C51-6DA0-9044-D34A-64A3105D839C}"/>
          </ac:spMkLst>
        </pc:spChg>
        <pc:spChg chg="add del mod">
          <ac:chgData name="Thomas Froment" userId="4d47d833-7bbe-4dd6-859d-dcdc79e00258" providerId="ADAL" clId="{A9E0D24D-C120-45D6-A281-E11DD7BE2497}" dt="2023-05-26T11:38:53.550" v="379" actId="478"/>
          <ac:spMkLst>
            <pc:docMk/>
            <pc:sldMk cId="1270702014" sldId="341"/>
            <ac:spMk id="41" creationId="{57BAED40-7D74-B138-F2A7-AA9B4D33181E}"/>
          </ac:spMkLst>
        </pc:spChg>
        <pc:spChg chg="add mod">
          <ac:chgData name="Thomas Froment" userId="4d47d833-7bbe-4dd6-859d-dcdc79e00258" providerId="ADAL" clId="{A9E0D24D-C120-45D6-A281-E11DD7BE2497}" dt="2023-05-26T11:38:55.677" v="381"/>
          <ac:spMkLst>
            <pc:docMk/>
            <pc:sldMk cId="1270702014" sldId="341"/>
            <ac:spMk id="48" creationId="{89FBCF30-6F85-3357-1A38-9766836D32A4}"/>
          </ac:spMkLst>
        </pc:spChg>
        <pc:grpChg chg="add mod">
          <ac:chgData name="Thomas Froment" userId="4d47d833-7bbe-4dd6-859d-dcdc79e00258" providerId="ADAL" clId="{A9E0D24D-C120-45D6-A281-E11DD7BE2497}" dt="2023-05-26T11:35:48.404" v="337"/>
          <ac:grpSpMkLst>
            <pc:docMk/>
            <pc:sldMk cId="1270702014" sldId="341"/>
            <ac:grpSpMk id="5" creationId="{40D08A66-3E3A-F4B0-5042-07B316186E56}"/>
          </ac:grpSpMkLst>
        </pc:grpChg>
        <pc:grpChg chg="add del mod">
          <ac:chgData name="Thomas Froment" userId="4d47d833-7bbe-4dd6-859d-dcdc79e00258" providerId="ADAL" clId="{A9E0D24D-C120-45D6-A281-E11DD7BE2497}" dt="2023-05-26T11:38:54.518" v="380" actId="478"/>
          <ac:grpSpMkLst>
            <pc:docMk/>
            <pc:sldMk cId="1270702014" sldId="341"/>
            <ac:grpSpMk id="33" creationId="{2976A157-94F7-E7BB-D54B-8307277E7F83}"/>
          </ac:grpSpMkLst>
        </pc:grpChg>
        <pc:grpChg chg="mod">
          <ac:chgData name="Thomas Froment" userId="4d47d833-7bbe-4dd6-859d-dcdc79e00258" providerId="ADAL" clId="{A9E0D24D-C120-45D6-A281-E11DD7BE2497}" dt="2023-05-26T11:35:48.404" v="337"/>
          <ac:grpSpMkLst>
            <pc:docMk/>
            <pc:sldMk cId="1270702014" sldId="341"/>
            <ac:grpSpMk id="35" creationId="{08511B39-F1FC-A7C1-C2A4-14DC8CA1E249}"/>
          </ac:grpSpMkLst>
        </pc:grpChg>
        <pc:grpChg chg="add mod">
          <ac:chgData name="Thomas Froment" userId="4d47d833-7bbe-4dd6-859d-dcdc79e00258" providerId="ADAL" clId="{A9E0D24D-C120-45D6-A281-E11DD7BE2497}" dt="2023-05-26T11:38:55.677" v="381"/>
          <ac:grpSpMkLst>
            <pc:docMk/>
            <pc:sldMk cId="1270702014" sldId="341"/>
            <ac:grpSpMk id="42" creationId="{1EB0483D-D430-6E26-77AD-5270F456E032}"/>
          </ac:grpSpMkLst>
        </pc:grpChg>
        <pc:grpChg chg="mod">
          <ac:chgData name="Thomas Froment" userId="4d47d833-7bbe-4dd6-859d-dcdc79e00258" providerId="ADAL" clId="{A9E0D24D-C120-45D6-A281-E11DD7BE2497}" dt="2023-05-26T11:38:55.677" v="381"/>
          <ac:grpSpMkLst>
            <pc:docMk/>
            <pc:sldMk cId="1270702014" sldId="341"/>
            <ac:grpSpMk id="44" creationId="{537243FE-B344-B473-41D9-1A970893086F}"/>
          </ac:grpSpMkLst>
        </pc:grpChg>
        <pc:picChg chg="add 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4" creationId="{6EE897E5-873B-506E-1DA8-0A72A54CCC03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6" creationId="{FF369448-4B6A-FCF4-11EF-B6874DEB0774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7" creationId="{92A9A030-E186-C8CD-7EE4-3E1C1D2627C9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8" creationId="{7A3609FB-9EE2-FA3D-7EE4-190D83F92738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9" creationId="{78E5EAAC-1193-23F4-4DDA-88071942500D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0" creationId="{EFCE99EC-C9B7-01BC-7FFF-9C5FB8AD5ADD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1" creationId="{A330E7D2-9994-5DF8-0DDA-9B2DDE3D9809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2" creationId="{90C78E26-E60C-1F5E-C6F8-091EFF4A07F9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3" creationId="{6DBB9FB7-5C66-1BCF-E10C-DB9D517C27AF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4" creationId="{C8ACDC87-9D04-3F5B-114A-60D23BEBBC1F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5" creationId="{772B7EA4-78CA-3A06-46EF-59943F5EE646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16" creationId="{3DADDACB-B555-40D1-7F3F-938F16B7F4E3}"/>
          </ac:picMkLst>
        </pc:picChg>
        <pc:picChg chg="add mod">
          <ac:chgData name="Thomas Froment" userId="4d47d833-7bbe-4dd6-859d-dcdc79e00258" providerId="ADAL" clId="{A9E0D24D-C120-45D6-A281-E11DD7BE2497}" dt="2023-05-26T12:18:42.019" v="630" actId="14100"/>
          <ac:picMkLst>
            <pc:docMk/>
            <pc:sldMk cId="1270702014" sldId="341"/>
            <ac:picMk id="25" creationId="{1942EA45-9D58-82B2-7024-E48EF23903C4}"/>
          </ac:picMkLst>
        </pc:picChg>
        <pc:picChg chg="add mod">
          <ac:chgData name="Thomas Froment" userId="4d47d833-7bbe-4dd6-859d-dcdc79e00258" providerId="ADAL" clId="{A9E0D24D-C120-45D6-A281-E11DD7BE2497}" dt="2023-05-26T12:18:42.019" v="630" actId="14100"/>
          <ac:picMkLst>
            <pc:docMk/>
            <pc:sldMk cId="1270702014" sldId="341"/>
            <ac:picMk id="26" creationId="{1496F805-8FB9-1A35-C5C3-7EA8E7BF1ACD}"/>
          </ac:picMkLst>
        </pc:picChg>
        <pc:picChg chg="add mod">
          <ac:chgData name="Thomas Froment" userId="4d47d833-7bbe-4dd6-859d-dcdc79e00258" providerId="ADAL" clId="{A9E0D24D-C120-45D6-A281-E11DD7BE2497}" dt="2023-05-26T12:18:42.019" v="630" actId="14100"/>
          <ac:picMkLst>
            <pc:docMk/>
            <pc:sldMk cId="1270702014" sldId="341"/>
            <ac:picMk id="27" creationId="{B44BFE4B-FB4B-31F4-F08A-86DDE6245D6B}"/>
          </ac:picMkLst>
        </pc:picChg>
        <pc:picChg chg="add mod">
          <ac:chgData name="Thomas Froment" userId="4d47d833-7bbe-4dd6-859d-dcdc79e00258" providerId="ADAL" clId="{A9E0D24D-C120-45D6-A281-E11DD7BE2497}" dt="2023-05-28T11:31:49.481" v="2100" actId="1076"/>
          <ac:picMkLst>
            <pc:docMk/>
            <pc:sldMk cId="1270702014" sldId="341"/>
            <ac:picMk id="33" creationId="{E5520E5A-11C9-267D-12AD-4D5BD6D11F9A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34" creationId="{1DE01808-2C0B-FAE8-BCF3-8F423F77B651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36" creationId="{71C416FC-14C4-DBE1-BA8D-BF8D36FCE5BE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37" creationId="{966EADB3-0A7A-E44E-6B4F-DE2EA2F4579F}"/>
          </ac:picMkLst>
        </pc:picChg>
        <pc:picChg chg="mod">
          <ac:chgData name="Thomas Froment" userId="4d47d833-7bbe-4dd6-859d-dcdc79e00258" providerId="ADAL" clId="{A9E0D24D-C120-45D6-A281-E11DD7BE2497}" dt="2023-05-26T11:35:48.404" v="337"/>
          <ac:picMkLst>
            <pc:docMk/>
            <pc:sldMk cId="1270702014" sldId="341"/>
            <ac:picMk id="38" creationId="{C348F735-F12E-2613-321B-0E8FC05FEEE0}"/>
          </ac:picMkLst>
        </pc:picChg>
        <pc:picChg chg="add mod">
          <ac:chgData name="Thomas Froment" userId="4d47d833-7bbe-4dd6-859d-dcdc79e00258" providerId="ADAL" clId="{A9E0D24D-C120-45D6-A281-E11DD7BE2497}" dt="2023-05-26T11:38:04.078" v="350" actId="1076"/>
          <ac:picMkLst>
            <pc:docMk/>
            <pc:sldMk cId="1270702014" sldId="341"/>
            <ac:picMk id="39" creationId="{36BDDF8B-B365-E1FD-635A-FEE80CD1CFA8}"/>
          </ac:picMkLst>
        </pc:picChg>
        <pc:picChg chg="mod">
          <ac:chgData name="Thomas Froment" userId="4d47d833-7bbe-4dd6-859d-dcdc79e00258" providerId="ADAL" clId="{A9E0D24D-C120-45D6-A281-E11DD7BE2497}" dt="2023-05-26T11:38:55.677" v="381"/>
          <ac:picMkLst>
            <pc:docMk/>
            <pc:sldMk cId="1270702014" sldId="341"/>
            <ac:picMk id="43" creationId="{FB190842-0EA1-E797-216F-6B450010B930}"/>
          </ac:picMkLst>
        </pc:picChg>
        <pc:picChg chg="mod">
          <ac:chgData name="Thomas Froment" userId="4d47d833-7bbe-4dd6-859d-dcdc79e00258" providerId="ADAL" clId="{A9E0D24D-C120-45D6-A281-E11DD7BE2497}" dt="2023-05-26T11:38:55.677" v="381"/>
          <ac:picMkLst>
            <pc:docMk/>
            <pc:sldMk cId="1270702014" sldId="341"/>
            <ac:picMk id="45" creationId="{74176E49-6821-59B1-CB93-404F409B778C}"/>
          </ac:picMkLst>
        </pc:picChg>
        <pc:picChg chg="mod">
          <ac:chgData name="Thomas Froment" userId="4d47d833-7bbe-4dd6-859d-dcdc79e00258" providerId="ADAL" clId="{A9E0D24D-C120-45D6-A281-E11DD7BE2497}" dt="2023-05-26T11:38:55.677" v="381"/>
          <ac:picMkLst>
            <pc:docMk/>
            <pc:sldMk cId="1270702014" sldId="341"/>
            <ac:picMk id="46" creationId="{EC4A4AE9-FA4A-8285-39D3-5594526AAFF4}"/>
          </ac:picMkLst>
        </pc:picChg>
        <pc:picChg chg="mod">
          <ac:chgData name="Thomas Froment" userId="4d47d833-7bbe-4dd6-859d-dcdc79e00258" providerId="ADAL" clId="{A9E0D24D-C120-45D6-A281-E11DD7BE2497}" dt="2023-05-26T11:38:55.677" v="381"/>
          <ac:picMkLst>
            <pc:docMk/>
            <pc:sldMk cId="1270702014" sldId="341"/>
            <ac:picMk id="47" creationId="{66E1A101-8D8B-D4F1-7411-3C9C99CA007C}"/>
          </ac:picMkLst>
        </pc:picChg>
        <pc:picChg chg="add del mod">
          <ac:chgData name="Thomas Froment" userId="4d47d833-7bbe-4dd6-859d-dcdc79e00258" providerId="ADAL" clId="{A9E0D24D-C120-45D6-A281-E11DD7BE2497}" dt="2023-05-28T11:29:57.870" v="2077" actId="478"/>
          <ac:picMkLst>
            <pc:docMk/>
            <pc:sldMk cId="1270702014" sldId="341"/>
            <ac:picMk id="49" creationId="{F6057AE7-F8AF-4F8E-2383-2665685BF29B}"/>
          </ac:picMkLst>
        </pc:picChg>
        <pc:picChg chg="add mod">
          <ac:chgData name="Thomas Froment" userId="4d47d833-7bbe-4dd6-859d-dcdc79e00258" providerId="ADAL" clId="{A9E0D24D-C120-45D6-A281-E11DD7BE2497}" dt="2023-05-26T12:17:40.693" v="617" actId="1076"/>
          <ac:picMkLst>
            <pc:docMk/>
            <pc:sldMk cId="1270702014" sldId="341"/>
            <ac:picMk id="50" creationId="{D3C2777D-4532-6577-A92F-50F5E7FFE541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28T11:08:45.180" v="1898" actId="14100"/>
        <pc:sldMkLst>
          <pc:docMk/>
          <pc:sldMk cId="867617790" sldId="342"/>
        </pc:sldMkLst>
        <pc:spChg chg="del">
          <ac:chgData name="Thomas Froment" userId="4d47d833-7bbe-4dd6-859d-dcdc79e00258" providerId="ADAL" clId="{A9E0D24D-C120-45D6-A281-E11DD7BE2497}" dt="2023-05-26T11:39:48.258" v="384" actId="478"/>
          <ac:spMkLst>
            <pc:docMk/>
            <pc:sldMk cId="867617790" sldId="342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6T12:11:30.591" v="573" actId="404"/>
          <ac:spMkLst>
            <pc:docMk/>
            <pc:sldMk cId="867617790" sldId="342"/>
            <ac:spMk id="3" creationId="{614F429F-A326-43F3-5EF0-70C9BF74151B}"/>
          </ac:spMkLst>
        </pc:spChg>
        <pc:grpChg chg="add del mod">
          <ac:chgData name="Thomas Froment" userId="4d47d833-7bbe-4dd6-859d-dcdc79e00258" providerId="ADAL" clId="{A9E0D24D-C120-45D6-A281-E11DD7BE2497}" dt="2023-05-26T11:43:22.553" v="500" actId="478"/>
          <ac:grpSpMkLst>
            <pc:docMk/>
            <pc:sldMk cId="867617790" sldId="342"/>
            <ac:grpSpMk id="6" creationId="{62B4DF33-0CEA-9236-319D-BEC324835AF4}"/>
          </ac:grpSpMkLst>
        </pc:grpChg>
        <pc:grpChg chg="add mod">
          <ac:chgData name="Thomas Froment" userId="4d47d833-7bbe-4dd6-859d-dcdc79e00258" providerId="ADAL" clId="{A9E0D24D-C120-45D6-A281-E11DD7BE2497}" dt="2023-05-26T12:14:01.673" v="581" actId="14100"/>
          <ac:grpSpMkLst>
            <pc:docMk/>
            <pc:sldMk cId="867617790" sldId="342"/>
            <ac:grpSpMk id="8" creationId="{32D7809E-3A12-2739-9ECD-3DDCB828790A}"/>
          </ac:grpSpMkLst>
        </pc:grpChg>
        <pc:picChg chg="add mod topLvl">
          <ac:chgData name="Thomas Froment" userId="4d47d833-7bbe-4dd6-859d-dcdc79e00258" providerId="ADAL" clId="{A9E0D24D-C120-45D6-A281-E11DD7BE2497}" dt="2023-05-26T12:13:41.659" v="579" actId="208"/>
          <ac:picMkLst>
            <pc:docMk/>
            <pc:sldMk cId="867617790" sldId="342"/>
            <ac:picMk id="4" creationId="{C8BA624B-1F9D-44AD-CED9-04D7B4965411}"/>
          </ac:picMkLst>
        </pc:picChg>
        <pc:picChg chg="add del mod topLvl">
          <ac:chgData name="Thomas Froment" userId="4d47d833-7bbe-4dd6-859d-dcdc79e00258" providerId="ADAL" clId="{A9E0D24D-C120-45D6-A281-E11DD7BE2497}" dt="2023-05-26T11:43:22.553" v="500" actId="478"/>
          <ac:picMkLst>
            <pc:docMk/>
            <pc:sldMk cId="867617790" sldId="342"/>
            <ac:picMk id="5" creationId="{6F2C5478-8619-3AE6-3179-D262F2D59779}"/>
          </ac:picMkLst>
        </pc:picChg>
        <pc:picChg chg="add mod ord">
          <ac:chgData name="Thomas Froment" userId="4d47d833-7bbe-4dd6-859d-dcdc79e00258" providerId="ADAL" clId="{A9E0D24D-C120-45D6-A281-E11DD7BE2497}" dt="2023-05-28T11:08:45.180" v="1898" actId="14100"/>
          <ac:picMkLst>
            <pc:docMk/>
            <pc:sldMk cId="867617790" sldId="342"/>
            <ac:picMk id="5" creationId="{F2BCBB54-658B-AAAC-3EDE-0BD119E23665}"/>
          </ac:picMkLst>
        </pc:picChg>
        <pc:picChg chg="add mod">
          <ac:chgData name="Thomas Froment" userId="4d47d833-7bbe-4dd6-859d-dcdc79e00258" providerId="ADAL" clId="{A9E0D24D-C120-45D6-A281-E11DD7BE2497}" dt="2023-05-26T12:14:35.793" v="584" actId="1076"/>
          <ac:picMkLst>
            <pc:docMk/>
            <pc:sldMk cId="867617790" sldId="342"/>
            <ac:picMk id="7" creationId="{8A6BE7E6-8BD2-09C4-FE2E-302B57E5D85D}"/>
          </ac:picMkLst>
        </pc:picChg>
        <pc:picChg chg="add del mod">
          <ac:chgData name="Thomas Froment" userId="4d47d833-7bbe-4dd6-859d-dcdc79e00258" providerId="ADAL" clId="{A9E0D24D-C120-45D6-A281-E11DD7BE2497}" dt="2023-05-28T11:07:06.449" v="1884" actId="478"/>
          <ac:picMkLst>
            <pc:docMk/>
            <pc:sldMk cId="867617790" sldId="342"/>
            <ac:picMk id="10" creationId="{2B5B8F47-C40F-19FC-F7E3-702FDE15B7EF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30T12:49:32.082" v="7138" actId="20577"/>
        <pc:sldMkLst>
          <pc:docMk/>
          <pc:sldMk cId="461962169" sldId="343"/>
        </pc:sldMkLst>
        <pc:spChg chg="del mod">
          <ac:chgData name="Thomas Froment" userId="4d47d833-7bbe-4dd6-859d-dcdc79e00258" providerId="ADAL" clId="{A9E0D24D-C120-45D6-A281-E11DD7BE2497}" dt="2023-05-26T14:08:09.697" v="1016" actId="478"/>
          <ac:spMkLst>
            <pc:docMk/>
            <pc:sldMk cId="461962169" sldId="343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8T11:24:12.739" v="2006" actId="1076"/>
          <ac:spMkLst>
            <pc:docMk/>
            <pc:sldMk cId="461962169" sldId="343"/>
            <ac:spMk id="2" creationId="{B78A3FC6-2D0E-E8DD-DE92-78FBFBE454BF}"/>
          </ac:spMkLst>
        </pc:spChg>
        <pc:spChg chg="add mod">
          <ac:chgData name="Thomas Froment" userId="4d47d833-7bbe-4dd6-859d-dcdc79e00258" providerId="ADAL" clId="{A9E0D24D-C120-45D6-A281-E11DD7BE2497}" dt="2023-05-30T12:49:32.082" v="7138" actId="20577"/>
          <ac:spMkLst>
            <pc:docMk/>
            <pc:sldMk cId="461962169" sldId="343"/>
            <ac:spMk id="3" creationId="{D82FAC2A-C5D9-31C6-4A50-97F5E676AA29}"/>
          </ac:spMkLst>
        </pc:spChg>
        <pc:spChg chg="add del mod">
          <ac:chgData name="Thomas Froment" userId="4d47d833-7bbe-4dd6-859d-dcdc79e00258" providerId="ADAL" clId="{A9E0D24D-C120-45D6-A281-E11DD7BE2497}" dt="2023-05-26T14:10:33.426" v="1071" actId="478"/>
          <ac:spMkLst>
            <pc:docMk/>
            <pc:sldMk cId="461962169" sldId="343"/>
            <ac:spMk id="5" creationId="{D71B6E9E-40F4-0FDB-7DAA-9CB82833CF1A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0" creationId="{8BB1CD18-44BA-D6D7-F29D-FE22BBD3B515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1" creationId="{E03729BE-75A1-FF04-58A4-9256BE0699E4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2" creationId="{CB3461AD-4DB3-73A3-ECFC-19CFBDBB4A1C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3" creationId="{C4BC91E0-80C2-435D-7B4B-F9B9AA18BE5F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4" creationId="{C6C952F2-86CA-586B-8674-C6603B45E030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25" creationId="{C67B555A-33A0-9A8D-D48A-F3B2DEE4201A}"/>
          </ac:spMkLst>
        </pc:spChg>
        <pc:spChg chg="add mod">
          <ac:chgData name="Thomas Froment" userId="4d47d833-7bbe-4dd6-859d-dcdc79e00258" providerId="ADAL" clId="{A9E0D24D-C120-45D6-A281-E11DD7BE2497}" dt="2023-05-26T14:13:12.522" v="1118" actId="1076"/>
          <ac:spMkLst>
            <pc:docMk/>
            <pc:sldMk cId="461962169" sldId="343"/>
            <ac:spMk id="32" creationId="{A698B424-2F69-7AF3-2B2E-B54F6D8C5839}"/>
          </ac:spMkLst>
        </pc:spChg>
        <pc:spChg chg="add mod">
          <ac:chgData name="Thomas Froment" userId="4d47d833-7bbe-4dd6-859d-dcdc79e00258" providerId="ADAL" clId="{A9E0D24D-C120-45D6-A281-E11DD7BE2497}" dt="2023-05-26T14:12:51.879" v="1114" actId="1076"/>
          <ac:spMkLst>
            <pc:docMk/>
            <pc:sldMk cId="461962169" sldId="343"/>
            <ac:spMk id="46" creationId="{EAEF9971-9015-6DB9-ECA7-09A95AF8638F}"/>
          </ac:spMkLst>
        </pc:spChg>
        <pc:grpChg chg="add mod">
          <ac:chgData name="Thomas Froment" userId="4d47d833-7bbe-4dd6-859d-dcdc79e00258" providerId="ADAL" clId="{A9E0D24D-C120-45D6-A281-E11DD7BE2497}" dt="2023-05-26T14:12:51.879" v="1114" actId="1076"/>
          <ac:grpSpMkLst>
            <pc:docMk/>
            <pc:sldMk cId="461962169" sldId="343"/>
            <ac:grpSpMk id="8" creationId="{E200C99D-ED3C-747A-6BC3-C1BBC8798CEE}"/>
          </ac:grpSpMkLst>
        </pc:grpChg>
        <pc:grpChg chg="add mod">
          <ac:chgData name="Thomas Froment" userId="4d47d833-7bbe-4dd6-859d-dcdc79e00258" providerId="ADAL" clId="{A9E0D24D-C120-45D6-A281-E11DD7BE2497}" dt="2023-05-26T14:13:08.328" v="1117" actId="1076"/>
          <ac:grpSpMkLst>
            <pc:docMk/>
            <pc:sldMk cId="461962169" sldId="343"/>
            <ac:grpSpMk id="26" creationId="{705E4925-4BD7-15D6-AB43-1FE568975F3D}"/>
          </ac:grpSpMkLst>
        </pc:grpChg>
        <pc:grpChg chg="mod">
          <ac:chgData name="Thomas Froment" userId="4d47d833-7bbe-4dd6-859d-dcdc79e00258" providerId="ADAL" clId="{A9E0D24D-C120-45D6-A281-E11DD7BE2497}" dt="2023-05-26T14:10:34.840" v="1072"/>
          <ac:grpSpMkLst>
            <pc:docMk/>
            <pc:sldMk cId="461962169" sldId="343"/>
            <ac:grpSpMk id="28" creationId="{2211BFB7-5E7D-2AD5-95DF-AA13F0A06DBA}"/>
          </ac:grpSpMkLst>
        </pc:grpChg>
        <pc:grpChg chg="add mod">
          <ac:chgData name="Thomas Froment" userId="4d47d833-7bbe-4dd6-859d-dcdc79e00258" providerId="ADAL" clId="{A9E0D24D-C120-45D6-A281-E11DD7BE2497}" dt="2023-05-26T14:12:51.879" v="1114" actId="1076"/>
          <ac:grpSpMkLst>
            <pc:docMk/>
            <pc:sldMk cId="461962169" sldId="343"/>
            <ac:grpSpMk id="33" creationId="{BDCC84C6-7188-05E7-3EE5-60899ACB8244}"/>
          </ac:grpSpMkLst>
        </pc:grpChg>
        <pc:picChg chg="add del mod">
          <ac:chgData name="Thomas Froment" userId="4d47d833-7bbe-4dd6-859d-dcdc79e00258" providerId="ADAL" clId="{A9E0D24D-C120-45D6-A281-E11DD7BE2497}" dt="2023-05-26T14:10:30.913" v="1070" actId="478"/>
          <ac:picMkLst>
            <pc:docMk/>
            <pc:sldMk cId="461962169" sldId="343"/>
            <ac:picMk id="4" creationId="{6ABC74C1-6AB0-3E1B-4D0F-E32663CAAAEC}"/>
          </ac:picMkLst>
        </pc:picChg>
        <pc:picChg chg="add del mod">
          <ac:chgData name="Thomas Froment" userId="4d47d833-7bbe-4dd6-859d-dcdc79e00258" providerId="ADAL" clId="{A9E0D24D-C120-45D6-A281-E11DD7BE2497}" dt="2023-05-26T14:10:43.968" v="1076" actId="21"/>
          <ac:picMkLst>
            <pc:docMk/>
            <pc:sldMk cId="461962169" sldId="343"/>
            <ac:picMk id="6" creationId="{5B53BD82-21C2-4228-1B6A-62156A994B81}"/>
          </ac:picMkLst>
        </pc:picChg>
        <pc:picChg chg="add mod">
          <ac:chgData name="Thomas Froment" userId="4d47d833-7bbe-4dd6-859d-dcdc79e00258" providerId="ADAL" clId="{A9E0D24D-C120-45D6-A281-E11DD7BE2497}" dt="2023-05-26T14:12:51.879" v="1114" actId="1076"/>
          <ac:picMkLst>
            <pc:docMk/>
            <pc:sldMk cId="461962169" sldId="343"/>
            <ac:picMk id="7" creationId="{64E539A0-C9D1-32BD-C6A2-EF6FC71C503E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9" creationId="{220DFBAD-3F5C-A75B-ECDB-DB498064CB72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0" creationId="{9335A65A-121A-7125-5984-EE56CE94911A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1" creationId="{E3770195-BF51-BEE9-4D35-AE45A21D8FE7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2" creationId="{84998851-F5BB-0F2F-02CF-DB40D9496DA1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3" creationId="{67137430-E04A-A94F-5C98-1A0F123EE225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4" creationId="{BA39758A-6F8A-89E0-A3A4-19F78AE6FCF6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5" creationId="{4C4C5AAC-A112-1A3E-39AF-0548323A8E0B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6" creationId="{3F1275AF-2EEB-5B75-7FD9-3585D56355C6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7" creationId="{AF4A8087-0B79-8965-D15A-769DD90A21A6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8" creationId="{ABB02D22-2A2F-D21E-B642-2FDB6434C07B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19" creationId="{7D90641B-B25F-23A2-4F38-0982C87C18CA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27" creationId="{EC5FC0A4-1C93-E483-7F15-B14556705D4A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29" creationId="{61C9CE3A-DF41-3FDD-2946-8F0EB7961B80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30" creationId="{61FE0F17-80C0-1DF0-2003-F236BE36D6A3}"/>
          </ac:picMkLst>
        </pc:picChg>
        <pc:picChg chg="mod">
          <ac:chgData name="Thomas Froment" userId="4d47d833-7bbe-4dd6-859d-dcdc79e00258" providerId="ADAL" clId="{A9E0D24D-C120-45D6-A281-E11DD7BE2497}" dt="2023-05-26T14:10:34.840" v="1072"/>
          <ac:picMkLst>
            <pc:docMk/>
            <pc:sldMk cId="461962169" sldId="343"/>
            <ac:picMk id="31" creationId="{14CF4404-9CDF-8024-620C-7B8ADD6C7B9F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4" creationId="{A8FD19E1-3678-474C-A8CF-06B746279696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5" creationId="{63F021B7-A5CC-F0D4-165F-A9A457363BE0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6" creationId="{27E16C00-E0B1-4D27-D60D-F64D3F326238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7" creationId="{7CEA561D-D707-C17C-39B8-7CCA93922CF0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8" creationId="{1935EA53-15C5-49BC-88A7-9BAF95E94DAD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39" creationId="{A30781A6-4334-0054-E0D2-91F76B47DCA7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40" creationId="{BFAF76FA-CE08-CE21-B13E-04325A19772E}"/>
          </ac:picMkLst>
        </pc:picChg>
        <pc:picChg chg="mod">
          <ac:chgData name="Thomas Froment" userId="4d47d833-7bbe-4dd6-859d-dcdc79e00258" providerId="ADAL" clId="{A9E0D24D-C120-45D6-A281-E11DD7BE2497}" dt="2023-05-26T14:10:54.198" v="1077"/>
          <ac:picMkLst>
            <pc:docMk/>
            <pc:sldMk cId="461962169" sldId="343"/>
            <ac:picMk id="41" creationId="{5ED62540-73D3-113C-9F2F-EECEF3F36FA0}"/>
          </ac:picMkLst>
        </pc:picChg>
        <pc:picChg chg="add mod">
          <ac:chgData name="Thomas Froment" userId="4d47d833-7bbe-4dd6-859d-dcdc79e00258" providerId="ADAL" clId="{A9E0D24D-C120-45D6-A281-E11DD7BE2497}" dt="2023-05-26T14:12:51.879" v="1114" actId="1076"/>
          <ac:picMkLst>
            <pc:docMk/>
            <pc:sldMk cId="461962169" sldId="343"/>
            <ac:picMk id="43" creationId="{43CB313D-5772-5B25-EDC8-3B4938D893CC}"/>
          </ac:picMkLst>
        </pc:picChg>
        <pc:picChg chg="add del mod">
          <ac:chgData name="Thomas Froment" userId="4d47d833-7bbe-4dd6-859d-dcdc79e00258" providerId="ADAL" clId="{A9E0D24D-C120-45D6-A281-E11DD7BE2497}" dt="2023-05-26T14:11:56.426" v="1085" actId="21"/>
          <ac:picMkLst>
            <pc:docMk/>
            <pc:sldMk cId="461962169" sldId="343"/>
            <ac:picMk id="45" creationId="{E59152E3-71A7-50D3-E6BC-2602D88789D4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30T12:18:38.148" v="6875"/>
        <pc:sldMkLst>
          <pc:docMk/>
          <pc:sldMk cId="127498610" sldId="344"/>
        </pc:sldMkLst>
        <pc:spChg chg="del">
          <ac:chgData name="Thomas Froment" userId="4d47d833-7bbe-4dd6-859d-dcdc79e00258" providerId="ADAL" clId="{A9E0D24D-C120-45D6-A281-E11DD7BE2497}" dt="2023-05-26T13:03:50.630" v="637" actId="478"/>
          <ac:spMkLst>
            <pc:docMk/>
            <pc:sldMk cId="127498610" sldId="344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6T13:13:38.932" v="871" actId="404"/>
          <ac:spMkLst>
            <pc:docMk/>
            <pc:sldMk cId="127498610" sldId="344"/>
            <ac:spMk id="3" creationId="{91C98252-DFEF-B55C-7E1D-2766E8E4FD44}"/>
          </ac:spMkLst>
        </pc:spChg>
        <pc:grpChg chg="add mod">
          <ac:chgData name="Thomas Froment" userId="4d47d833-7bbe-4dd6-859d-dcdc79e00258" providerId="ADAL" clId="{A9E0D24D-C120-45D6-A281-E11DD7BE2497}" dt="2023-05-26T13:14:17.958" v="879"/>
          <ac:grpSpMkLst>
            <pc:docMk/>
            <pc:sldMk cId="127498610" sldId="344"/>
            <ac:grpSpMk id="8" creationId="{C08F0960-9F4A-11D3-B7F4-BEA4EF54370A}"/>
          </ac:grpSpMkLst>
        </pc:grpChg>
        <pc:picChg chg="add del mod">
          <ac:chgData name="Thomas Froment" userId="4d47d833-7bbe-4dd6-859d-dcdc79e00258" providerId="ADAL" clId="{A9E0D24D-C120-45D6-A281-E11DD7BE2497}" dt="2023-05-26T13:06:00.300" v="664" actId="478"/>
          <ac:picMkLst>
            <pc:docMk/>
            <pc:sldMk cId="127498610" sldId="344"/>
            <ac:picMk id="5" creationId="{BE04610D-A491-FC52-8F5D-08D5DADFEDA8}"/>
          </ac:picMkLst>
        </pc:picChg>
        <pc:picChg chg="add del">
          <ac:chgData name="Thomas Froment" userId="4d47d833-7bbe-4dd6-859d-dcdc79e00258" providerId="ADAL" clId="{A9E0D24D-C120-45D6-A281-E11DD7BE2497}" dt="2023-05-26T13:13:50.116" v="873"/>
          <ac:picMkLst>
            <pc:docMk/>
            <pc:sldMk cId="127498610" sldId="344"/>
            <ac:picMk id="6" creationId="{7B187A34-3E5E-4E80-3D4E-A221ACD8AE90}"/>
          </ac:picMkLst>
        </pc:picChg>
        <pc:picChg chg="add mod">
          <ac:chgData name="Thomas Froment" userId="4d47d833-7bbe-4dd6-859d-dcdc79e00258" providerId="ADAL" clId="{A9E0D24D-C120-45D6-A281-E11DD7BE2497}" dt="2023-05-26T13:16:40.321" v="914" actId="1076"/>
          <ac:picMkLst>
            <pc:docMk/>
            <pc:sldMk cId="127498610" sldId="344"/>
            <ac:picMk id="7" creationId="{70E4C973-BE28-9BD2-4301-AE0B4161F9D6}"/>
          </ac:picMkLst>
        </pc:picChg>
        <pc:picChg chg="mod">
          <ac:chgData name="Thomas Froment" userId="4d47d833-7bbe-4dd6-859d-dcdc79e00258" providerId="ADAL" clId="{A9E0D24D-C120-45D6-A281-E11DD7BE2497}" dt="2023-05-26T13:14:17.958" v="879"/>
          <ac:picMkLst>
            <pc:docMk/>
            <pc:sldMk cId="127498610" sldId="344"/>
            <ac:picMk id="9" creationId="{D2A23D36-7A1B-C6B7-10DD-EE8CA027887F}"/>
          </ac:picMkLst>
        </pc:picChg>
        <pc:picChg chg="mod">
          <ac:chgData name="Thomas Froment" userId="4d47d833-7bbe-4dd6-859d-dcdc79e00258" providerId="ADAL" clId="{A9E0D24D-C120-45D6-A281-E11DD7BE2497}" dt="2023-05-26T13:14:17.958" v="879"/>
          <ac:picMkLst>
            <pc:docMk/>
            <pc:sldMk cId="127498610" sldId="344"/>
            <ac:picMk id="10" creationId="{F60E3ABC-9CB2-BEB0-D969-67C3C205B176}"/>
          </ac:picMkLst>
        </pc:picChg>
        <pc:picChg chg="add del mod">
          <ac:chgData name="Thomas Froment" userId="4d47d833-7bbe-4dd6-859d-dcdc79e00258" providerId="ADAL" clId="{A9E0D24D-C120-45D6-A281-E11DD7BE2497}" dt="2023-05-26T13:19:53.023" v="919" actId="478"/>
          <ac:picMkLst>
            <pc:docMk/>
            <pc:sldMk cId="127498610" sldId="344"/>
            <ac:picMk id="11" creationId="{7B2127E3-68A2-C336-AD19-85518D9E383A}"/>
          </ac:picMkLst>
        </pc:picChg>
        <pc:picChg chg="add mod">
          <ac:chgData name="Thomas Froment" userId="4d47d833-7bbe-4dd6-859d-dcdc79e00258" providerId="ADAL" clId="{A9E0D24D-C120-45D6-A281-E11DD7BE2497}" dt="2023-05-26T13:19:56.297" v="921" actId="1076"/>
          <ac:picMkLst>
            <pc:docMk/>
            <pc:sldMk cId="127498610" sldId="344"/>
            <ac:picMk id="12" creationId="{D7159CBE-F753-5AE8-A6B3-EA79D86E19FB}"/>
          </ac:picMkLst>
        </pc:picChg>
      </pc:sldChg>
      <pc:sldChg chg="addSp delSp modSp add del mod modAnim">
        <pc:chgData name="Thomas Froment" userId="4d47d833-7bbe-4dd6-859d-dcdc79e00258" providerId="ADAL" clId="{A9E0D24D-C120-45D6-A281-E11DD7BE2497}" dt="2023-05-26T13:57:47.818" v="966" actId="47"/>
        <pc:sldMkLst>
          <pc:docMk/>
          <pc:sldMk cId="2809549044" sldId="345"/>
        </pc:sldMkLst>
        <pc:spChg chg="del">
          <ac:chgData name="Thomas Froment" userId="4d47d833-7bbe-4dd6-859d-dcdc79e00258" providerId="ADAL" clId="{A9E0D24D-C120-45D6-A281-E11DD7BE2497}" dt="2023-05-26T13:56:54.882" v="950" actId="478"/>
          <ac:spMkLst>
            <pc:docMk/>
            <pc:sldMk cId="2809549044" sldId="345"/>
            <ac:spMk id="2" creationId="{2BB3CA6F-3207-6D8A-F019-9AB0A431D728}"/>
          </ac:spMkLst>
        </pc:spChg>
        <pc:spChg chg="add mod">
          <ac:chgData name="Thomas Froment" userId="4d47d833-7bbe-4dd6-859d-dcdc79e00258" providerId="ADAL" clId="{A9E0D24D-C120-45D6-A281-E11DD7BE2497}" dt="2023-05-26T13:56:55.388" v="951"/>
          <ac:spMkLst>
            <pc:docMk/>
            <pc:sldMk cId="2809549044" sldId="345"/>
            <ac:spMk id="3" creationId="{4FC80B17-124A-08F6-EFA3-C393D793D560}"/>
          </ac:spMkLst>
        </pc:spChg>
        <pc:grpChg chg="add mod">
          <ac:chgData name="Thomas Froment" userId="4d47d833-7bbe-4dd6-859d-dcdc79e00258" providerId="ADAL" clId="{A9E0D24D-C120-45D6-A281-E11DD7BE2497}" dt="2023-05-26T13:56:55.388" v="951"/>
          <ac:grpSpMkLst>
            <pc:docMk/>
            <pc:sldMk cId="2809549044" sldId="345"/>
            <ac:grpSpMk id="5" creationId="{C8482A02-9CA6-E15A-F46F-FD2B3C8472E6}"/>
          </ac:grpSpMkLst>
        </pc:grpChg>
        <pc:picChg chg="add mod">
          <ac:chgData name="Thomas Froment" userId="4d47d833-7bbe-4dd6-859d-dcdc79e00258" providerId="ADAL" clId="{A9E0D24D-C120-45D6-A281-E11DD7BE2497}" dt="2023-05-26T13:56:55.388" v="951"/>
          <ac:picMkLst>
            <pc:docMk/>
            <pc:sldMk cId="2809549044" sldId="345"/>
            <ac:picMk id="4" creationId="{DBB1A2C8-F352-87B9-0CCA-387E2FAE474E}"/>
          </ac:picMkLst>
        </pc:picChg>
        <pc:picChg chg="mod">
          <ac:chgData name="Thomas Froment" userId="4d47d833-7bbe-4dd6-859d-dcdc79e00258" providerId="ADAL" clId="{A9E0D24D-C120-45D6-A281-E11DD7BE2497}" dt="2023-05-26T13:56:55.388" v="951"/>
          <ac:picMkLst>
            <pc:docMk/>
            <pc:sldMk cId="2809549044" sldId="345"/>
            <ac:picMk id="6" creationId="{CC725D30-B4FF-D3CA-92FF-6B48D837F9C7}"/>
          </ac:picMkLst>
        </pc:picChg>
        <pc:picChg chg="mod">
          <ac:chgData name="Thomas Froment" userId="4d47d833-7bbe-4dd6-859d-dcdc79e00258" providerId="ADAL" clId="{A9E0D24D-C120-45D6-A281-E11DD7BE2497}" dt="2023-05-26T13:56:55.388" v="951"/>
          <ac:picMkLst>
            <pc:docMk/>
            <pc:sldMk cId="2809549044" sldId="345"/>
            <ac:picMk id="7" creationId="{85DC6A69-4E98-09A7-775D-DF981235D33F}"/>
          </ac:picMkLst>
        </pc:picChg>
        <pc:picChg chg="add mod">
          <ac:chgData name="Thomas Froment" userId="4d47d833-7bbe-4dd6-859d-dcdc79e00258" providerId="ADAL" clId="{A9E0D24D-C120-45D6-A281-E11DD7BE2497}" dt="2023-05-26T13:56:55.388" v="951"/>
          <ac:picMkLst>
            <pc:docMk/>
            <pc:sldMk cId="2809549044" sldId="345"/>
            <ac:picMk id="8" creationId="{A938F210-9285-7030-930C-1AF4B8B5E5B1}"/>
          </ac:picMkLst>
        </pc:picChg>
      </pc:sldChg>
      <pc:sldChg chg="addSp delSp modSp new mod">
        <pc:chgData name="Thomas Froment" userId="4d47d833-7bbe-4dd6-859d-dcdc79e00258" providerId="ADAL" clId="{A9E0D24D-C120-45D6-A281-E11DD7BE2497}" dt="2023-05-26T13:57:05.872" v="958" actId="20577"/>
        <pc:sldMkLst>
          <pc:docMk/>
          <pc:sldMk cId="136699182" sldId="346"/>
        </pc:sldMkLst>
        <pc:spChg chg="del">
          <ac:chgData name="Thomas Froment" userId="4d47d833-7bbe-4dd6-859d-dcdc79e00258" providerId="ADAL" clId="{A9E0D24D-C120-45D6-A281-E11DD7BE2497}" dt="2023-05-26T13:07:56.042" v="792" actId="478"/>
          <ac:spMkLst>
            <pc:docMk/>
            <pc:sldMk cId="136699182" sldId="346"/>
            <ac:spMk id="2" creationId="{CB2AEE83-5F93-5176-A0FC-09270B635170}"/>
          </ac:spMkLst>
        </pc:spChg>
        <pc:spChg chg="mod">
          <ac:chgData name="Thomas Froment" userId="4d47d833-7bbe-4dd6-859d-dcdc79e00258" providerId="ADAL" clId="{A9E0D24D-C120-45D6-A281-E11DD7BE2497}" dt="2023-05-26T13:57:05.872" v="958" actId="20577"/>
          <ac:spMkLst>
            <pc:docMk/>
            <pc:sldMk cId="136699182" sldId="346"/>
            <ac:spMk id="3" creationId="{22252588-CED2-B2C2-F2E3-24862C51897E}"/>
          </ac:spMkLst>
        </pc:spChg>
        <pc:picChg chg="add mod ord">
          <ac:chgData name="Thomas Froment" userId="4d47d833-7bbe-4dd6-859d-dcdc79e00258" providerId="ADAL" clId="{A9E0D24D-C120-45D6-A281-E11DD7BE2497}" dt="2023-05-26T13:12:13.351" v="825" actId="1037"/>
          <ac:picMkLst>
            <pc:docMk/>
            <pc:sldMk cId="136699182" sldId="346"/>
            <ac:picMk id="5" creationId="{F018EB02-5E9F-B54A-EF9A-649DBFBB42EF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28T11:10:01.708" v="1906" actId="14100"/>
        <pc:sldMkLst>
          <pc:docMk/>
          <pc:sldMk cId="2890284194" sldId="347"/>
        </pc:sldMkLst>
        <pc:spChg chg="mod">
          <ac:chgData name="Thomas Froment" userId="4d47d833-7bbe-4dd6-859d-dcdc79e00258" providerId="ADAL" clId="{A9E0D24D-C120-45D6-A281-E11DD7BE2497}" dt="2023-05-26T13:57:19.973" v="965" actId="20577"/>
          <ac:spMkLst>
            <pc:docMk/>
            <pc:sldMk cId="2890284194" sldId="347"/>
            <ac:spMk id="3" creationId="{22252588-CED2-B2C2-F2E3-24862C51897E}"/>
          </ac:spMkLst>
        </pc:spChg>
        <pc:spChg chg="add mod">
          <ac:chgData name="Thomas Froment" userId="4d47d833-7bbe-4dd6-859d-dcdc79e00258" providerId="ADAL" clId="{A9E0D24D-C120-45D6-A281-E11DD7BE2497}" dt="2023-05-28T11:09:48.409" v="1903" actId="207"/>
          <ac:spMkLst>
            <pc:docMk/>
            <pc:sldMk cId="2890284194" sldId="347"/>
            <ac:spMk id="4" creationId="{F77D562D-A09F-8702-7DF5-C3D24CA04F0A}"/>
          </ac:spMkLst>
        </pc:spChg>
        <pc:picChg chg="add mod">
          <ac:chgData name="Thomas Froment" userId="4d47d833-7bbe-4dd6-859d-dcdc79e00258" providerId="ADAL" clId="{A9E0D24D-C120-45D6-A281-E11DD7BE2497}" dt="2023-05-28T11:10:01.708" v="1906" actId="14100"/>
          <ac:picMkLst>
            <pc:docMk/>
            <pc:sldMk cId="2890284194" sldId="347"/>
            <ac:picMk id="5" creationId="{29C049C8-6872-DE1E-7B12-6E5B9211D4F6}"/>
          </ac:picMkLst>
        </pc:picChg>
        <pc:picChg chg="del">
          <ac:chgData name="Thomas Froment" userId="4d47d833-7bbe-4dd6-859d-dcdc79e00258" providerId="ADAL" clId="{A9E0D24D-C120-45D6-A281-E11DD7BE2497}" dt="2023-05-26T13:15:45.868" v="908" actId="478"/>
          <ac:picMkLst>
            <pc:docMk/>
            <pc:sldMk cId="2890284194" sldId="347"/>
            <ac:picMk id="5" creationId="{F018EB02-5E9F-B54A-EF9A-649DBFBB42EF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30T12:33:48.435" v="6938" actId="14100"/>
        <pc:sldMkLst>
          <pc:docMk/>
          <pc:sldMk cId="326303369" sldId="348"/>
        </pc:sldMkLst>
        <pc:spChg chg="add mod">
          <ac:chgData name="Thomas Froment" userId="4d47d833-7bbe-4dd6-859d-dcdc79e00258" providerId="ADAL" clId="{A9E0D24D-C120-45D6-A281-E11DD7BE2497}" dt="2023-05-28T11:32:14.736" v="2103" actId="1076"/>
          <ac:spMkLst>
            <pc:docMk/>
            <pc:sldMk cId="326303369" sldId="348"/>
            <ac:spMk id="2" creationId="{178154CA-CF3F-8E46-AF71-C6F4B7AC44FD}"/>
          </ac:spMkLst>
        </pc:spChg>
        <pc:spChg chg="del mod">
          <ac:chgData name="Thomas Froment" userId="4d47d833-7bbe-4dd6-859d-dcdc79e00258" providerId="ADAL" clId="{A9E0D24D-C120-45D6-A281-E11DD7BE2497}" dt="2023-05-26T14:14:27.897" v="1130" actId="478"/>
          <ac:spMkLst>
            <pc:docMk/>
            <pc:sldMk cId="326303369" sldId="348"/>
            <ac:spMk id="2" creationId="{2BB3CA6F-3207-6D8A-F019-9AB0A431D728}"/>
          </ac:spMkLst>
        </pc:spChg>
        <pc:spChg chg="add del mod">
          <ac:chgData name="Thomas Froment" userId="4d47d833-7bbe-4dd6-859d-dcdc79e00258" providerId="ADAL" clId="{A9E0D24D-C120-45D6-A281-E11DD7BE2497}" dt="2023-05-26T14:14:34.684" v="1131" actId="478"/>
          <ac:spMkLst>
            <pc:docMk/>
            <pc:sldMk cId="326303369" sldId="348"/>
            <ac:spMk id="5" creationId="{76C25C95-849E-62B6-B3EC-732991906600}"/>
          </ac:spMkLst>
        </pc:spChg>
        <pc:spChg chg="add mod">
          <ac:chgData name="Thomas Froment" userId="4d47d833-7bbe-4dd6-859d-dcdc79e00258" providerId="ADAL" clId="{A9E0D24D-C120-45D6-A281-E11DD7BE2497}" dt="2023-05-26T14:14:44.390" v="1146" actId="20577"/>
          <ac:spMkLst>
            <pc:docMk/>
            <pc:sldMk cId="326303369" sldId="348"/>
            <ac:spMk id="6" creationId="{3F811075-BC79-718B-C946-A1F77948D04C}"/>
          </ac:spMkLst>
        </pc:spChg>
        <pc:picChg chg="add mod">
          <ac:chgData name="Thomas Froment" userId="4d47d833-7bbe-4dd6-859d-dcdc79e00258" providerId="ADAL" clId="{A9E0D24D-C120-45D6-A281-E11DD7BE2497}" dt="2023-05-28T11:24:39.191" v="2010" actId="1076"/>
          <ac:picMkLst>
            <pc:docMk/>
            <pc:sldMk cId="326303369" sldId="348"/>
            <ac:picMk id="3" creationId="{12B11468-1391-53F4-DC7B-B5C21D16F413}"/>
          </ac:picMkLst>
        </pc:picChg>
        <pc:picChg chg="add del mod">
          <ac:chgData name="Thomas Froment" userId="4d47d833-7bbe-4dd6-859d-dcdc79e00258" providerId="ADAL" clId="{A9E0D24D-C120-45D6-A281-E11DD7BE2497}" dt="2023-05-30T12:33:23.701" v="6930" actId="478"/>
          <ac:picMkLst>
            <pc:docMk/>
            <pc:sldMk cId="326303369" sldId="348"/>
            <ac:picMk id="4" creationId="{F421B749-794A-F61A-3A13-D2EE96AD7AE5}"/>
          </ac:picMkLst>
        </pc:picChg>
        <pc:picChg chg="add mod">
          <ac:chgData name="Thomas Froment" userId="4d47d833-7bbe-4dd6-859d-dcdc79e00258" providerId="ADAL" clId="{A9E0D24D-C120-45D6-A281-E11DD7BE2497}" dt="2023-05-30T12:33:48.435" v="6938" actId="14100"/>
          <ac:picMkLst>
            <pc:docMk/>
            <pc:sldMk cId="326303369" sldId="348"/>
            <ac:picMk id="7" creationId="{3F9795B0-801C-DF88-784A-12ABEADAA377}"/>
          </ac:picMkLst>
        </pc:picChg>
        <pc:picChg chg="add del mod">
          <ac:chgData name="Thomas Froment" userId="4d47d833-7bbe-4dd6-859d-dcdc79e00258" providerId="ADAL" clId="{A9E0D24D-C120-45D6-A281-E11DD7BE2497}" dt="2023-05-30T11:50:56.744" v="6565" actId="478"/>
          <ac:picMkLst>
            <pc:docMk/>
            <pc:sldMk cId="326303369" sldId="348"/>
            <ac:picMk id="7" creationId="{4692B187-2DE0-67BC-F774-8EB069AF459D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28T14:47:07.459" v="5612" actId="403"/>
        <pc:sldMkLst>
          <pc:docMk/>
          <pc:sldMk cId="2668950091" sldId="349"/>
        </pc:sldMkLst>
        <pc:spChg chg="del">
          <ac:chgData name="Thomas Froment" userId="4d47d833-7bbe-4dd6-859d-dcdc79e00258" providerId="ADAL" clId="{A9E0D24D-C120-45D6-A281-E11DD7BE2497}" dt="2023-05-26T14:26:18.307" v="1310" actId="478"/>
          <ac:spMkLst>
            <pc:docMk/>
            <pc:sldMk cId="2668950091" sldId="349"/>
            <ac:spMk id="2" creationId="{2BB3CA6F-3207-6D8A-F019-9AB0A431D728}"/>
          </ac:spMkLst>
        </pc:spChg>
        <pc:spChg chg="add del mod">
          <ac:chgData name="Thomas Froment" userId="4d47d833-7bbe-4dd6-859d-dcdc79e00258" providerId="ADAL" clId="{A9E0D24D-C120-45D6-A281-E11DD7BE2497}" dt="2023-05-26T14:37:39.707" v="1575" actId="478"/>
          <ac:spMkLst>
            <pc:docMk/>
            <pc:sldMk cId="2668950091" sldId="349"/>
            <ac:spMk id="2" creationId="{61722675-C646-C633-C49B-15A242C6E49E}"/>
          </ac:spMkLst>
        </pc:spChg>
        <pc:spChg chg="add mod">
          <ac:chgData name="Thomas Froment" userId="4d47d833-7bbe-4dd6-859d-dcdc79e00258" providerId="ADAL" clId="{A9E0D24D-C120-45D6-A281-E11DD7BE2497}" dt="2023-05-28T11:32:28.261" v="2107" actId="1076"/>
          <ac:spMkLst>
            <pc:docMk/>
            <pc:sldMk cId="2668950091" sldId="349"/>
            <ac:spMk id="2" creationId="{DDAD59F6-3DD3-56CB-997B-2563D375CECB}"/>
          </ac:spMkLst>
        </pc:spChg>
        <pc:spChg chg="add mod">
          <ac:chgData name="Thomas Froment" userId="4d47d833-7bbe-4dd6-859d-dcdc79e00258" providerId="ADAL" clId="{A9E0D24D-C120-45D6-A281-E11DD7BE2497}" dt="2023-05-28T14:47:07.459" v="5612" actId="403"/>
          <ac:spMkLst>
            <pc:docMk/>
            <pc:sldMk cId="2668950091" sldId="349"/>
            <ac:spMk id="3" creationId="{14067E14-BBAF-642C-6024-03F86CD3EEFD}"/>
          </ac:spMkLst>
        </pc:spChg>
        <pc:spChg chg="add mod">
          <ac:chgData name="Thomas Froment" userId="4d47d833-7bbe-4dd6-859d-dcdc79e00258" providerId="ADAL" clId="{A9E0D24D-C120-45D6-A281-E11DD7BE2497}" dt="2023-05-28T11:32:41.989" v="2114" actId="20577"/>
          <ac:spMkLst>
            <pc:docMk/>
            <pc:sldMk cId="2668950091" sldId="349"/>
            <ac:spMk id="4" creationId="{13DA41C7-1EB6-9D0B-9C43-87E24D0D0A3B}"/>
          </ac:spMkLst>
        </pc:spChg>
        <pc:spChg chg="add del">
          <ac:chgData name="Thomas Froment" userId="4d47d833-7bbe-4dd6-859d-dcdc79e00258" providerId="ADAL" clId="{A9E0D24D-C120-45D6-A281-E11DD7BE2497}" dt="2023-05-26T14:37:42.558" v="1577" actId="22"/>
          <ac:spMkLst>
            <pc:docMk/>
            <pc:sldMk cId="2668950091" sldId="349"/>
            <ac:spMk id="5" creationId="{A7010051-A4A2-874F-6C7F-58EE61D51DD7}"/>
          </ac:spMkLst>
        </pc:spChg>
        <pc:spChg chg="add mod">
          <ac:chgData name="Thomas Froment" userId="4d47d833-7bbe-4dd6-859d-dcdc79e00258" providerId="ADAL" clId="{A9E0D24D-C120-45D6-A281-E11DD7BE2497}" dt="2023-05-28T11:33:17.286" v="2123" actId="1076"/>
          <ac:spMkLst>
            <pc:docMk/>
            <pc:sldMk cId="2668950091" sldId="349"/>
            <ac:spMk id="5" creationId="{F3CA18A4-40B2-A4C9-5693-CAD491F890E8}"/>
          </ac:spMkLst>
        </pc:spChg>
        <pc:spChg chg="add mod">
          <ac:chgData name="Thomas Froment" userId="4d47d833-7bbe-4dd6-859d-dcdc79e00258" providerId="ADAL" clId="{A9E0D24D-C120-45D6-A281-E11DD7BE2497}" dt="2023-05-28T11:13:39.107" v="1912" actId="1076"/>
          <ac:spMkLst>
            <pc:docMk/>
            <pc:sldMk cId="2668950091" sldId="349"/>
            <ac:spMk id="6" creationId="{86D252CD-22B9-868A-795D-6C75B602D9BD}"/>
          </ac:spMkLst>
        </pc:spChg>
        <pc:spChg chg="add mod">
          <ac:chgData name="Thomas Froment" userId="4d47d833-7bbe-4dd6-859d-dcdc79e00258" providerId="ADAL" clId="{A9E0D24D-C120-45D6-A281-E11DD7BE2497}" dt="2023-05-26T14:29:34.144" v="1430" actId="164"/>
          <ac:spMkLst>
            <pc:docMk/>
            <pc:sldMk cId="2668950091" sldId="349"/>
            <ac:spMk id="14" creationId="{6B0D64F3-7C83-49B9-5137-7B478A9908C0}"/>
          </ac:spMkLst>
        </pc:spChg>
        <pc:spChg chg="add mod">
          <ac:chgData name="Thomas Froment" userId="4d47d833-7bbe-4dd6-859d-dcdc79e00258" providerId="ADAL" clId="{A9E0D24D-C120-45D6-A281-E11DD7BE2497}" dt="2023-05-26T14:34:28.801" v="1536" actId="164"/>
          <ac:spMkLst>
            <pc:docMk/>
            <pc:sldMk cId="2668950091" sldId="349"/>
            <ac:spMk id="28" creationId="{9222576A-1D4F-703A-78B5-7724417C56BD}"/>
          </ac:spMkLst>
        </pc:spChg>
        <pc:spChg chg="add del mod">
          <ac:chgData name="Thomas Froment" userId="4d47d833-7bbe-4dd6-859d-dcdc79e00258" providerId="ADAL" clId="{A9E0D24D-C120-45D6-A281-E11DD7BE2497}" dt="2023-05-26T14:33:25.266" v="1500" actId="478"/>
          <ac:spMkLst>
            <pc:docMk/>
            <pc:sldMk cId="2668950091" sldId="349"/>
            <ac:spMk id="29" creationId="{AD3C89B4-A068-302F-1847-561F1BE2C7BF}"/>
          </ac:spMkLst>
        </pc:spChg>
        <pc:spChg chg="add mod">
          <ac:chgData name="Thomas Froment" userId="4d47d833-7bbe-4dd6-859d-dcdc79e00258" providerId="ADAL" clId="{A9E0D24D-C120-45D6-A281-E11DD7BE2497}" dt="2023-05-26T14:59:17.358" v="1878" actId="1076"/>
          <ac:spMkLst>
            <pc:docMk/>
            <pc:sldMk cId="2668950091" sldId="349"/>
            <ac:spMk id="32" creationId="{750B6122-CF89-17B7-13D5-6E273B1CAD97}"/>
          </ac:spMkLst>
        </pc:spChg>
        <pc:grpChg chg="add mod">
          <ac:chgData name="Thomas Froment" userId="4d47d833-7bbe-4dd6-859d-dcdc79e00258" providerId="ADAL" clId="{A9E0D24D-C120-45D6-A281-E11DD7BE2497}" dt="2023-05-26T14:29:34.144" v="1430" actId="164"/>
          <ac:grpSpMkLst>
            <pc:docMk/>
            <pc:sldMk cId="2668950091" sldId="349"/>
            <ac:grpSpMk id="4" creationId="{35313129-F6EC-E006-E585-EB8C616DDB6C}"/>
          </ac:grpSpMkLst>
        </pc:grpChg>
        <pc:grpChg chg="add mod">
          <ac:chgData name="Thomas Froment" userId="4d47d833-7bbe-4dd6-859d-dcdc79e00258" providerId="ADAL" clId="{A9E0D24D-C120-45D6-A281-E11DD7BE2497}" dt="2023-05-28T11:14:04.792" v="1917" actId="1035"/>
          <ac:grpSpMkLst>
            <pc:docMk/>
            <pc:sldMk cId="2668950091" sldId="349"/>
            <ac:grpSpMk id="7" creationId="{F3B7C08B-C0E2-5121-F3FE-DE525130DD12}"/>
          </ac:grpSpMkLst>
        </pc:grpChg>
        <pc:grpChg chg="add del mod">
          <ac:chgData name="Thomas Froment" userId="4d47d833-7bbe-4dd6-859d-dcdc79e00258" providerId="ADAL" clId="{A9E0D24D-C120-45D6-A281-E11DD7BE2497}" dt="2023-05-26T14:30:56.860" v="1460" actId="478"/>
          <ac:grpSpMkLst>
            <pc:docMk/>
            <pc:sldMk cId="2668950091" sldId="349"/>
            <ac:grpSpMk id="15" creationId="{132E78F8-67A2-9D78-EFD4-A341CDFB25B8}"/>
          </ac:grpSpMkLst>
        </pc:grpChg>
        <pc:grpChg chg="add mod">
          <ac:chgData name="Thomas Froment" userId="4d47d833-7bbe-4dd6-859d-dcdc79e00258" providerId="ADAL" clId="{A9E0D24D-C120-45D6-A281-E11DD7BE2497}" dt="2023-05-26T14:34:28.801" v="1536" actId="164"/>
          <ac:grpSpMkLst>
            <pc:docMk/>
            <pc:sldMk cId="2668950091" sldId="349"/>
            <ac:grpSpMk id="18" creationId="{66B9AF9E-086C-D0AF-F0A5-FDB871BCB034}"/>
          </ac:grpSpMkLst>
        </pc:grpChg>
        <pc:grpChg chg="add mod">
          <ac:chgData name="Thomas Froment" userId="4d47d833-7bbe-4dd6-859d-dcdc79e00258" providerId="ADAL" clId="{A9E0D24D-C120-45D6-A281-E11DD7BE2497}" dt="2023-05-26T14:34:45.791" v="1541" actId="164"/>
          <ac:grpSpMkLst>
            <pc:docMk/>
            <pc:sldMk cId="2668950091" sldId="349"/>
            <ac:grpSpMk id="33" creationId="{5D079F94-737C-EE39-EF94-1858ED9CB774}"/>
          </ac:grpSpMkLst>
        </pc:grpChg>
        <pc:grpChg chg="mod">
          <ac:chgData name="Thomas Froment" userId="4d47d833-7bbe-4dd6-859d-dcdc79e00258" providerId="ADAL" clId="{A9E0D24D-C120-45D6-A281-E11DD7BE2497}" dt="2023-05-26T14:33:58.024" v="1520"/>
          <ac:grpSpMkLst>
            <pc:docMk/>
            <pc:sldMk cId="2668950091" sldId="349"/>
            <ac:grpSpMk id="35" creationId="{995E8503-822E-D91E-1064-B2E47948806C}"/>
          </ac:grpSpMkLst>
        </pc:grpChg>
        <pc:grpChg chg="add mod">
          <ac:chgData name="Thomas Froment" userId="4d47d833-7bbe-4dd6-859d-dcdc79e00258" providerId="ADAL" clId="{A9E0D24D-C120-45D6-A281-E11DD7BE2497}" dt="2023-05-28T11:13:48.322" v="1914" actId="1076"/>
          <ac:grpSpMkLst>
            <pc:docMk/>
            <pc:sldMk cId="2668950091" sldId="349"/>
            <ac:grpSpMk id="40" creationId="{5D92838F-1DA5-ED34-B8E4-E4ECB87A34B1}"/>
          </ac:grpSpMkLst>
        </pc:grpChg>
        <pc:grpChg chg="add mod">
          <ac:chgData name="Thomas Froment" userId="4d47d833-7bbe-4dd6-859d-dcdc79e00258" providerId="ADAL" clId="{A9E0D24D-C120-45D6-A281-E11DD7BE2497}" dt="2023-05-28T11:13:46.182" v="1913" actId="1076"/>
          <ac:grpSpMkLst>
            <pc:docMk/>
            <pc:sldMk cId="2668950091" sldId="349"/>
            <ac:grpSpMk id="41" creationId="{6FCC5D11-D8CF-CE72-F7C6-F924C397BE6A}"/>
          </ac:grpSpMkLst>
        </pc:grp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5" creationId="{81A2C0FE-FF37-11CE-7C6E-5E31A7DEE408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6" creationId="{3B6DBA8B-C23E-4CE0-00DB-B2614B35D4A4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7" creationId="{354205D3-8D7E-DA42-8832-D363EADE583A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8" creationId="{FE134444-22A7-F01D-23EC-140613C288D8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9" creationId="{C1D3382B-3743-F26F-630F-FF201635ABD3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10" creationId="{ADB5B739-019D-DD4B-3303-057943339E2D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11" creationId="{1D22B118-A438-34FD-5567-2D0553079DF8}"/>
          </ac:picMkLst>
        </pc:picChg>
        <pc:picChg chg="mod">
          <ac:chgData name="Thomas Froment" userId="4d47d833-7bbe-4dd6-859d-dcdc79e00258" providerId="ADAL" clId="{A9E0D24D-C120-45D6-A281-E11DD7BE2497}" dt="2023-05-26T14:29:29.400" v="1428"/>
          <ac:picMkLst>
            <pc:docMk/>
            <pc:sldMk cId="2668950091" sldId="349"/>
            <ac:picMk id="12" creationId="{A41F4F06-327C-1B57-1732-BE6E1ABB4FEB}"/>
          </ac:picMkLst>
        </pc:picChg>
        <pc:picChg chg="add mod">
          <ac:chgData name="Thomas Froment" userId="4d47d833-7bbe-4dd6-859d-dcdc79e00258" providerId="ADAL" clId="{A9E0D24D-C120-45D6-A281-E11DD7BE2497}" dt="2023-05-26T14:29:34.144" v="1430" actId="164"/>
          <ac:picMkLst>
            <pc:docMk/>
            <pc:sldMk cId="2668950091" sldId="349"/>
            <ac:picMk id="13" creationId="{81B832E2-52D3-75E6-6AFC-716CDA710583}"/>
          </ac:picMkLst>
        </pc:picChg>
        <pc:picChg chg="add del mod">
          <ac:chgData name="Thomas Froment" userId="4d47d833-7bbe-4dd6-859d-dcdc79e00258" providerId="ADAL" clId="{A9E0D24D-C120-45D6-A281-E11DD7BE2497}" dt="2023-05-26T14:31:27.738" v="1466" actId="478"/>
          <ac:picMkLst>
            <pc:docMk/>
            <pc:sldMk cId="2668950091" sldId="349"/>
            <ac:picMk id="16" creationId="{65B5378D-21C5-5D5D-BF2A-326085BD6D1C}"/>
          </ac:picMkLst>
        </pc:picChg>
        <pc:picChg chg="add del">
          <ac:chgData name="Thomas Froment" userId="4d47d833-7bbe-4dd6-859d-dcdc79e00258" providerId="ADAL" clId="{A9E0D24D-C120-45D6-A281-E11DD7BE2497}" dt="2023-05-26T14:31:16" v="1462"/>
          <ac:picMkLst>
            <pc:docMk/>
            <pc:sldMk cId="2668950091" sldId="349"/>
            <ac:picMk id="17" creationId="{C5D07116-0BBA-D096-D367-0B86F3309C06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19" creationId="{8DFDE850-B40E-E75E-9207-CEFFF559E997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0" creationId="{C9674BBB-1BBB-017E-80A3-47B49477DD4A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1" creationId="{26E0605B-9A35-24FF-4F81-720FEA329F72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2" creationId="{F8E8B636-5206-E523-A1DC-1B3FD7717D0D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3" creationId="{9191324B-CAEC-BFB4-363B-C16CE54ABE81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4" creationId="{903F31AA-FDDB-AD8C-7079-9078E144AC56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5" creationId="{2801F288-B8FB-CF33-A4C0-CD4D0527623F}"/>
          </ac:picMkLst>
        </pc:picChg>
        <pc:picChg chg="mod">
          <ac:chgData name="Thomas Froment" userId="4d47d833-7bbe-4dd6-859d-dcdc79e00258" providerId="ADAL" clId="{A9E0D24D-C120-45D6-A281-E11DD7BE2497}" dt="2023-05-26T14:31:17.519" v="1463"/>
          <ac:picMkLst>
            <pc:docMk/>
            <pc:sldMk cId="2668950091" sldId="349"/>
            <ac:picMk id="26" creationId="{2E4121F2-3493-D579-5CCC-8AF976349A4C}"/>
          </ac:picMkLst>
        </pc:picChg>
        <pc:picChg chg="add mod">
          <ac:chgData name="Thomas Froment" userId="4d47d833-7bbe-4dd6-859d-dcdc79e00258" providerId="ADAL" clId="{A9E0D24D-C120-45D6-A281-E11DD7BE2497}" dt="2023-05-28T11:13:22.072" v="1908" actId="1076"/>
          <ac:picMkLst>
            <pc:docMk/>
            <pc:sldMk cId="2668950091" sldId="349"/>
            <ac:picMk id="27" creationId="{C1001809-12CB-E2EB-B307-E833C918DD64}"/>
          </ac:picMkLst>
        </pc:picChg>
        <pc:picChg chg="add mod">
          <ac:chgData name="Thomas Froment" userId="4d47d833-7bbe-4dd6-859d-dcdc79e00258" providerId="ADAL" clId="{A9E0D24D-C120-45D6-A281-E11DD7BE2497}" dt="2023-05-28T11:13:23.560" v="1909" actId="1076"/>
          <ac:picMkLst>
            <pc:docMk/>
            <pc:sldMk cId="2668950091" sldId="349"/>
            <ac:picMk id="30" creationId="{1F64DFB9-6C38-117A-91AE-1B8CA93C19D9}"/>
          </ac:picMkLst>
        </pc:picChg>
        <pc:picChg chg="add mod">
          <ac:chgData name="Thomas Froment" userId="4d47d833-7bbe-4dd6-859d-dcdc79e00258" providerId="ADAL" clId="{A9E0D24D-C120-45D6-A281-E11DD7BE2497}" dt="2023-05-28T11:13:26.939" v="1910" actId="14100"/>
          <ac:picMkLst>
            <pc:docMk/>
            <pc:sldMk cId="2668950091" sldId="349"/>
            <ac:picMk id="31" creationId="{AFBD0458-ACE1-2E7B-CB2C-8EB9269BF183}"/>
          </ac:picMkLst>
        </pc:picChg>
        <pc:picChg chg="mod">
          <ac:chgData name="Thomas Froment" userId="4d47d833-7bbe-4dd6-859d-dcdc79e00258" providerId="ADAL" clId="{A9E0D24D-C120-45D6-A281-E11DD7BE2497}" dt="2023-05-26T14:33:58.024" v="1520"/>
          <ac:picMkLst>
            <pc:docMk/>
            <pc:sldMk cId="2668950091" sldId="349"/>
            <ac:picMk id="34" creationId="{77894368-3A1E-D9C3-3DB7-9DAFD36B8C9D}"/>
          </ac:picMkLst>
        </pc:picChg>
        <pc:picChg chg="mod">
          <ac:chgData name="Thomas Froment" userId="4d47d833-7bbe-4dd6-859d-dcdc79e00258" providerId="ADAL" clId="{A9E0D24D-C120-45D6-A281-E11DD7BE2497}" dt="2023-05-26T14:33:58.024" v="1520"/>
          <ac:picMkLst>
            <pc:docMk/>
            <pc:sldMk cId="2668950091" sldId="349"/>
            <ac:picMk id="36" creationId="{AF664A37-DCF6-6D17-4EF5-0E0203D8E89E}"/>
          </ac:picMkLst>
        </pc:picChg>
        <pc:picChg chg="mod">
          <ac:chgData name="Thomas Froment" userId="4d47d833-7bbe-4dd6-859d-dcdc79e00258" providerId="ADAL" clId="{A9E0D24D-C120-45D6-A281-E11DD7BE2497}" dt="2023-05-26T14:33:58.024" v="1520"/>
          <ac:picMkLst>
            <pc:docMk/>
            <pc:sldMk cId="2668950091" sldId="349"/>
            <ac:picMk id="37" creationId="{3F1C1390-A8B8-AC7C-DBF1-D7FCEE21CB9A}"/>
          </ac:picMkLst>
        </pc:picChg>
        <pc:picChg chg="mod">
          <ac:chgData name="Thomas Froment" userId="4d47d833-7bbe-4dd6-859d-dcdc79e00258" providerId="ADAL" clId="{A9E0D24D-C120-45D6-A281-E11DD7BE2497}" dt="2023-05-26T14:33:58.024" v="1520"/>
          <ac:picMkLst>
            <pc:docMk/>
            <pc:sldMk cId="2668950091" sldId="349"/>
            <ac:picMk id="38" creationId="{5C391FC6-D1EE-D9EF-E8F5-C52C2E588C9F}"/>
          </ac:picMkLst>
        </pc:picChg>
        <pc:picChg chg="add mod">
          <ac:chgData name="Thomas Froment" userId="4d47d833-7bbe-4dd6-859d-dcdc79e00258" providerId="ADAL" clId="{A9E0D24D-C120-45D6-A281-E11DD7BE2497}" dt="2023-05-26T14:38:38.086" v="1610" actId="164"/>
          <ac:picMkLst>
            <pc:docMk/>
            <pc:sldMk cId="2668950091" sldId="349"/>
            <ac:picMk id="39" creationId="{B99B2CAE-1DD9-0995-5DF6-898ED3658D45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28T14:50:05.274" v="5651"/>
        <pc:sldMkLst>
          <pc:docMk/>
          <pc:sldMk cId="258728634" sldId="350"/>
        </pc:sldMkLst>
        <pc:spChg chg="add mod">
          <ac:chgData name="Thomas Froment" userId="4d47d833-7bbe-4dd6-859d-dcdc79e00258" providerId="ADAL" clId="{A9E0D24D-C120-45D6-A281-E11DD7BE2497}" dt="2023-05-28T14:50:05.274" v="5651"/>
          <ac:spMkLst>
            <pc:docMk/>
            <pc:sldMk cId="258728634" sldId="350"/>
            <ac:spMk id="2" creationId="{46853E0C-C4EA-BD84-98DA-0E48D356B468}"/>
          </ac:spMkLst>
        </pc:spChg>
        <pc:spChg chg="mod">
          <ac:chgData name="Thomas Froment" userId="4d47d833-7bbe-4dd6-859d-dcdc79e00258" providerId="ADAL" clId="{A9E0D24D-C120-45D6-A281-E11DD7BE2497}" dt="2023-05-26T14:16:59.904" v="1225" actId="20577"/>
          <ac:spMkLst>
            <pc:docMk/>
            <pc:sldMk cId="258728634" sldId="350"/>
            <ac:spMk id="3" creationId="{22252588-CED2-B2C2-F2E3-24862C51897E}"/>
          </ac:spMkLst>
        </pc:spChg>
        <pc:picChg chg="add del">
          <ac:chgData name="Thomas Froment" userId="4d47d833-7bbe-4dd6-859d-dcdc79e00258" providerId="ADAL" clId="{A9E0D24D-C120-45D6-A281-E11DD7BE2497}" dt="2023-05-26T14:18:45.723" v="1227" actId="22"/>
          <ac:picMkLst>
            <pc:docMk/>
            <pc:sldMk cId="258728634" sldId="350"/>
            <ac:picMk id="4" creationId="{59AE1EF2-7875-B3CD-A544-83D6A9BCEF4E}"/>
          </ac:picMkLst>
        </pc:picChg>
        <pc:picChg chg="del">
          <ac:chgData name="Thomas Froment" userId="4d47d833-7bbe-4dd6-859d-dcdc79e00258" providerId="ADAL" clId="{A9E0D24D-C120-45D6-A281-E11DD7BE2497}" dt="2023-05-26T14:16:33.443" v="1157" actId="478"/>
          <ac:picMkLst>
            <pc:docMk/>
            <pc:sldMk cId="258728634" sldId="350"/>
            <ac:picMk id="5" creationId="{F018EB02-5E9F-B54A-EF9A-649DBFBB42EF}"/>
          </ac:picMkLst>
        </pc:picChg>
        <pc:picChg chg="add mod">
          <ac:chgData name="Thomas Froment" userId="4d47d833-7bbe-4dd6-859d-dcdc79e00258" providerId="ADAL" clId="{A9E0D24D-C120-45D6-A281-E11DD7BE2497}" dt="2023-05-26T14:21:14.546" v="1291" actId="1076"/>
          <ac:picMkLst>
            <pc:docMk/>
            <pc:sldMk cId="258728634" sldId="350"/>
            <ac:picMk id="7" creationId="{5EA5C502-1AC5-7CDF-3AD1-7985A18988D1}"/>
          </ac:picMkLst>
        </pc:picChg>
        <pc:picChg chg="add mod">
          <ac:chgData name="Thomas Froment" userId="4d47d833-7bbe-4dd6-859d-dcdc79e00258" providerId="ADAL" clId="{A9E0D24D-C120-45D6-A281-E11DD7BE2497}" dt="2023-05-26T14:21:12.485" v="1290"/>
          <ac:picMkLst>
            <pc:docMk/>
            <pc:sldMk cId="258728634" sldId="350"/>
            <ac:picMk id="8" creationId="{C91F7D81-258E-DE77-8EE9-838D4003C873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30T12:34:25.180" v="6946" actId="1076"/>
        <pc:sldMkLst>
          <pc:docMk/>
          <pc:sldMk cId="6536370" sldId="351"/>
        </pc:sldMkLst>
        <pc:spChg chg="add mod">
          <ac:chgData name="Thomas Froment" userId="4d47d833-7bbe-4dd6-859d-dcdc79e00258" providerId="ADAL" clId="{A9E0D24D-C120-45D6-A281-E11DD7BE2497}" dt="2023-05-28T11:32:22.132" v="2105" actId="1076"/>
          <ac:spMkLst>
            <pc:docMk/>
            <pc:sldMk cId="6536370" sldId="351"/>
            <ac:spMk id="2" creationId="{CE974B45-F903-D536-C32F-6807D9F01571}"/>
          </ac:spMkLst>
        </pc:spChg>
        <pc:spChg chg="del mod">
          <ac:chgData name="Thomas Froment" userId="4d47d833-7bbe-4dd6-859d-dcdc79e00258" providerId="ADAL" clId="{A9E0D24D-C120-45D6-A281-E11DD7BE2497}" dt="2023-05-26T14:20:25.948" v="1247" actId="478"/>
          <ac:spMkLst>
            <pc:docMk/>
            <pc:sldMk cId="6536370" sldId="351"/>
            <ac:spMk id="3" creationId="{22252588-CED2-B2C2-F2E3-24862C51897E}"/>
          </ac:spMkLst>
        </pc:spChg>
        <pc:spChg chg="add del mod">
          <ac:chgData name="Thomas Froment" userId="4d47d833-7bbe-4dd6-859d-dcdc79e00258" providerId="ADAL" clId="{A9E0D24D-C120-45D6-A281-E11DD7BE2497}" dt="2023-05-26T14:20:28.502" v="1248" actId="478"/>
          <ac:spMkLst>
            <pc:docMk/>
            <pc:sldMk cId="6536370" sldId="351"/>
            <ac:spMk id="4" creationId="{83AD435B-54CB-189B-7E0C-412BED34BE59}"/>
          </ac:spMkLst>
        </pc:spChg>
        <pc:spChg chg="add mod">
          <ac:chgData name="Thomas Froment" userId="4d47d833-7bbe-4dd6-859d-dcdc79e00258" providerId="ADAL" clId="{A9E0D24D-C120-45D6-A281-E11DD7BE2497}" dt="2023-05-26T14:20:38.219" v="1275" actId="20577"/>
          <ac:spMkLst>
            <pc:docMk/>
            <pc:sldMk cId="6536370" sldId="351"/>
            <ac:spMk id="5" creationId="{1312250C-0D51-8426-11B8-8422AB70D1CF}"/>
          </ac:spMkLst>
        </pc:spChg>
        <pc:picChg chg="add del mod">
          <ac:chgData name="Thomas Froment" userId="4d47d833-7bbe-4dd6-859d-dcdc79e00258" providerId="ADAL" clId="{A9E0D24D-C120-45D6-A281-E11DD7BE2497}" dt="2023-05-30T12:34:03.659" v="6939" actId="478"/>
          <ac:picMkLst>
            <pc:docMk/>
            <pc:sldMk cId="6536370" sldId="351"/>
            <ac:picMk id="4" creationId="{335ED0FB-FA41-07F2-4692-2B9584136DD8}"/>
          </ac:picMkLst>
        </pc:picChg>
        <pc:picChg chg="add mod">
          <ac:chgData name="Thomas Froment" userId="4d47d833-7bbe-4dd6-859d-dcdc79e00258" providerId="ADAL" clId="{A9E0D24D-C120-45D6-A281-E11DD7BE2497}" dt="2023-05-30T12:34:25.180" v="6946" actId="1076"/>
          <ac:picMkLst>
            <pc:docMk/>
            <pc:sldMk cId="6536370" sldId="351"/>
            <ac:picMk id="6" creationId="{DCA268C7-4FE1-8922-077E-81340047B85B}"/>
          </ac:picMkLst>
        </pc:picChg>
        <pc:picChg chg="del">
          <ac:chgData name="Thomas Froment" userId="4d47d833-7bbe-4dd6-859d-dcdc79e00258" providerId="ADAL" clId="{A9E0D24D-C120-45D6-A281-E11DD7BE2497}" dt="2023-05-26T14:20:41.352" v="1276" actId="478"/>
          <ac:picMkLst>
            <pc:docMk/>
            <pc:sldMk cId="6536370" sldId="351"/>
            <ac:picMk id="7" creationId="{5EA5C502-1AC5-7CDF-3AD1-7985A18988D1}"/>
          </ac:picMkLst>
        </pc:picChg>
        <pc:picChg chg="add del mod">
          <ac:chgData name="Thomas Froment" userId="4d47d833-7bbe-4dd6-859d-dcdc79e00258" providerId="ADAL" clId="{A9E0D24D-C120-45D6-A281-E11DD7BE2497}" dt="2023-05-30T11:52:40.736" v="6573" actId="478"/>
          <ac:picMkLst>
            <pc:docMk/>
            <pc:sldMk cId="6536370" sldId="351"/>
            <ac:picMk id="8" creationId="{11F01AB2-5CF9-F415-1E28-6F24FB37639E}"/>
          </ac:picMkLst>
        </pc:picChg>
        <pc:picChg chg="add mod">
          <ac:chgData name="Thomas Froment" userId="4d47d833-7bbe-4dd6-859d-dcdc79e00258" providerId="ADAL" clId="{A9E0D24D-C120-45D6-A281-E11DD7BE2497}" dt="2023-05-26T14:21:08.183" v="1287" actId="1076"/>
          <ac:picMkLst>
            <pc:docMk/>
            <pc:sldMk cId="6536370" sldId="351"/>
            <ac:picMk id="9" creationId="{EEA615A2-A1D2-C5F1-ABD5-DA06C9183A76}"/>
          </ac:picMkLst>
        </pc:picChg>
      </pc:sldChg>
      <pc:sldChg chg="addSp delSp modSp add mod delAnim">
        <pc:chgData name="Thomas Froment" userId="4d47d833-7bbe-4dd6-859d-dcdc79e00258" providerId="ADAL" clId="{A9E0D24D-C120-45D6-A281-E11DD7BE2497}" dt="2023-05-30T15:43:21.477" v="7165" actId="1076"/>
        <pc:sldMkLst>
          <pc:docMk/>
          <pc:sldMk cId="829401953" sldId="352"/>
        </pc:sldMkLst>
        <pc:spChg chg="add mod">
          <ac:chgData name="Thomas Froment" userId="4d47d833-7bbe-4dd6-859d-dcdc79e00258" providerId="ADAL" clId="{A9E0D24D-C120-45D6-A281-E11DD7BE2497}" dt="2023-05-28T11:33:33.338" v="2126" actId="1076"/>
          <ac:spMkLst>
            <pc:docMk/>
            <pc:sldMk cId="829401953" sldId="352"/>
            <ac:spMk id="2" creationId="{961016DC-4333-DE8F-E791-77457EEC1248}"/>
          </ac:spMkLst>
        </pc:spChg>
        <pc:spChg chg="mod">
          <ac:chgData name="Thomas Froment" userId="4d47d833-7bbe-4dd6-859d-dcdc79e00258" providerId="ADAL" clId="{A9E0D24D-C120-45D6-A281-E11DD7BE2497}" dt="2023-05-28T14:47:27.152" v="5616" actId="404"/>
          <ac:spMkLst>
            <pc:docMk/>
            <pc:sldMk cId="829401953" sldId="352"/>
            <ac:spMk id="3" creationId="{14067E14-BBAF-642C-6024-03F86CD3EEFD}"/>
          </ac:spMkLst>
        </pc:spChg>
        <pc:spChg chg="add mod">
          <ac:chgData name="Thomas Froment" userId="4d47d833-7bbe-4dd6-859d-dcdc79e00258" providerId="ADAL" clId="{A9E0D24D-C120-45D6-A281-E11DD7BE2497}" dt="2023-05-28T11:33:36.122" v="2127" actId="1076"/>
          <ac:spMkLst>
            <pc:docMk/>
            <pc:sldMk cId="829401953" sldId="352"/>
            <ac:spMk id="4" creationId="{5DCB222E-9222-1001-C1CE-F75734221870}"/>
          </ac:spMkLst>
        </pc:spChg>
        <pc:spChg chg="add del mod">
          <ac:chgData name="Thomas Froment" userId="4d47d833-7bbe-4dd6-859d-dcdc79e00258" providerId="ADAL" clId="{A9E0D24D-C120-45D6-A281-E11DD7BE2497}" dt="2023-05-26T14:39:51.222" v="1621"/>
          <ac:spMkLst>
            <pc:docMk/>
            <pc:sldMk cId="829401953" sldId="352"/>
            <ac:spMk id="4" creationId="{DF1EECE6-7BFD-15F4-2A81-B955BC59F638}"/>
          </ac:spMkLst>
        </pc:spChg>
        <pc:spChg chg="add mod">
          <ac:chgData name="Thomas Froment" userId="4d47d833-7bbe-4dd6-859d-dcdc79e00258" providerId="ADAL" clId="{A9E0D24D-C120-45D6-A281-E11DD7BE2497}" dt="2023-05-26T14:43:31.684" v="1670" actId="1076"/>
          <ac:spMkLst>
            <pc:docMk/>
            <pc:sldMk cId="829401953" sldId="352"/>
            <ac:spMk id="5" creationId="{973A28E0-090B-164C-3CCA-E5F6072E1847}"/>
          </ac:spMkLst>
        </pc:spChg>
        <pc:spChg chg="add mod">
          <ac:chgData name="Thomas Froment" userId="4d47d833-7bbe-4dd6-859d-dcdc79e00258" providerId="ADAL" clId="{A9E0D24D-C120-45D6-A281-E11DD7BE2497}" dt="2023-05-30T11:09:01.557" v="6309" actId="1076"/>
          <ac:spMkLst>
            <pc:docMk/>
            <pc:sldMk cId="829401953" sldId="352"/>
            <ac:spMk id="6" creationId="{49266FEF-B96E-EE3A-733C-6E7139985296}"/>
          </ac:spMkLst>
        </pc:spChg>
        <pc:spChg chg="add del mod">
          <ac:chgData name="Thomas Froment" userId="4d47d833-7bbe-4dd6-859d-dcdc79e00258" providerId="ADAL" clId="{A9E0D24D-C120-45D6-A281-E11DD7BE2497}" dt="2023-05-28T11:33:41.417" v="2130" actId="21"/>
          <ac:spMkLst>
            <pc:docMk/>
            <pc:sldMk cId="829401953" sldId="352"/>
            <ac:spMk id="6" creationId="{4B7B5375-C517-DAA5-9EEC-5B8EC3E929A2}"/>
          </ac:spMkLst>
        </pc:spChg>
        <pc:spChg chg="add del mod">
          <ac:chgData name="Thomas Froment" userId="4d47d833-7bbe-4dd6-859d-dcdc79e00258" providerId="ADAL" clId="{A9E0D24D-C120-45D6-A281-E11DD7BE2497}" dt="2023-05-30T11:08:55.317" v="6306" actId="478"/>
          <ac:spMkLst>
            <pc:docMk/>
            <pc:sldMk cId="829401953" sldId="352"/>
            <ac:spMk id="7" creationId="{F7247FE9-D1A5-E71F-2EB3-8DC7A1806015}"/>
          </ac:spMkLst>
        </pc:spChg>
        <pc:spChg chg="add mod">
          <ac:chgData name="Thomas Froment" userId="4d47d833-7bbe-4dd6-859d-dcdc79e00258" providerId="ADAL" clId="{A9E0D24D-C120-45D6-A281-E11DD7BE2497}" dt="2023-05-30T11:12:38.351" v="6339" actId="20577"/>
          <ac:spMkLst>
            <pc:docMk/>
            <pc:sldMk cId="829401953" sldId="352"/>
            <ac:spMk id="8" creationId="{904927B7-42CD-13F6-7911-83722B756F84}"/>
          </ac:spMkLst>
        </pc:spChg>
        <pc:spChg chg="add mod">
          <ac:chgData name="Thomas Froment" userId="4d47d833-7bbe-4dd6-859d-dcdc79e00258" providerId="ADAL" clId="{A9E0D24D-C120-45D6-A281-E11DD7BE2497}" dt="2023-05-30T11:09:28.932" v="6320" actId="1076"/>
          <ac:spMkLst>
            <pc:docMk/>
            <pc:sldMk cId="829401953" sldId="352"/>
            <ac:spMk id="9" creationId="{1CAC989D-2479-6404-2B6E-4FBD95D07885}"/>
          </ac:spMkLst>
        </pc:spChg>
        <pc:spChg chg="add del mod">
          <ac:chgData name="Thomas Froment" userId="4d47d833-7bbe-4dd6-859d-dcdc79e00258" providerId="ADAL" clId="{A9E0D24D-C120-45D6-A281-E11DD7BE2497}" dt="2023-05-26T14:41:06.571" v="1635" actId="478"/>
          <ac:spMkLst>
            <pc:docMk/>
            <pc:sldMk cId="829401953" sldId="352"/>
            <ac:spMk id="9" creationId="{FF619302-D694-32F2-346C-3841B3DF4739}"/>
          </ac:spMkLst>
        </pc:spChg>
        <pc:spChg chg="add mod">
          <ac:chgData name="Thomas Froment" userId="4d47d833-7bbe-4dd6-859d-dcdc79e00258" providerId="ADAL" clId="{A9E0D24D-C120-45D6-A281-E11DD7BE2497}" dt="2023-05-30T11:12:47.716" v="6344" actId="1035"/>
          <ac:spMkLst>
            <pc:docMk/>
            <pc:sldMk cId="829401953" sldId="352"/>
            <ac:spMk id="10" creationId="{0DC5303F-ED95-138B-C1CB-BF8FAE0945F5}"/>
          </ac:spMkLst>
        </pc:spChg>
        <pc:spChg chg="mod">
          <ac:chgData name="Thomas Froment" userId="4d47d833-7bbe-4dd6-859d-dcdc79e00258" providerId="ADAL" clId="{A9E0D24D-C120-45D6-A281-E11DD7BE2497}" dt="2023-05-30T15:41:45.686" v="7139"/>
          <ac:spMkLst>
            <pc:docMk/>
            <pc:sldMk cId="829401953" sldId="352"/>
            <ac:spMk id="11" creationId="{070E29F0-4ED7-BA2F-4557-D784DCA0C928}"/>
          </ac:spMkLst>
        </pc:spChg>
        <pc:spChg chg="add del mod">
          <ac:chgData name="Thomas Froment" userId="4d47d833-7bbe-4dd6-859d-dcdc79e00258" providerId="ADAL" clId="{A9E0D24D-C120-45D6-A281-E11DD7BE2497}" dt="2023-05-30T11:08:14.549" v="6294" actId="478"/>
          <ac:spMkLst>
            <pc:docMk/>
            <pc:sldMk cId="829401953" sldId="352"/>
            <ac:spMk id="11" creationId="{8264A047-20FA-2884-5911-B8AB17FD48A7}"/>
          </ac:spMkLst>
        </pc:spChg>
        <pc:spChg chg="add del mod">
          <ac:chgData name="Thomas Froment" userId="4d47d833-7bbe-4dd6-859d-dcdc79e00258" providerId="ADAL" clId="{A9E0D24D-C120-45D6-A281-E11DD7BE2497}" dt="2023-05-30T11:08:18.557" v="6297" actId="478"/>
          <ac:spMkLst>
            <pc:docMk/>
            <pc:sldMk cId="829401953" sldId="352"/>
            <ac:spMk id="12" creationId="{63FC5F31-0377-B8A0-972B-A4FC1BCA31A6}"/>
          </ac:spMkLst>
        </pc:spChg>
        <pc:spChg chg="add del mod">
          <ac:chgData name="Thomas Froment" userId="4d47d833-7bbe-4dd6-859d-dcdc79e00258" providerId="ADAL" clId="{A9E0D24D-C120-45D6-A281-E11DD7BE2497}" dt="2023-05-30T11:08:19.389" v="6298" actId="478"/>
          <ac:spMkLst>
            <pc:docMk/>
            <pc:sldMk cId="829401953" sldId="352"/>
            <ac:spMk id="13" creationId="{A46FDEF8-D155-A29A-6DBF-C4FA5C0CAAB0}"/>
          </ac:spMkLst>
        </pc:spChg>
        <pc:spChg chg="add mod">
          <ac:chgData name="Thomas Froment" userId="4d47d833-7bbe-4dd6-859d-dcdc79e00258" providerId="ADAL" clId="{A9E0D24D-C120-45D6-A281-E11DD7BE2497}" dt="2023-05-30T11:12:44.340" v="6342" actId="1036"/>
          <ac:spMkLst>
            <pc:docMk/>
            <pc:sldMk cId="829401953" sldId="352"/>
            <ac:spMk id="15" creationId="{0167548C-2E49-00CF-2678-42BBEDA2C606}"/>
          </ac:spMkLst>
        </pc:spChg>
        <pc:spChg chg="add del mod">
          <ac:chgData name="Thomas Froment" userId="4d47d833-7bbe-4dd6-859d-dcdc79e00258" providerId="ADAL" clId="{A9E0D24D-C120-45D6-A281-E11DD7BE2497}" dt="2023-05-26T14:43:11.321" v="1663"/>
          <ac:spMkLst>
            <pc:docMk/>
            <pc:sldMk cId="829401953" sldId="352"/>
            <ac:spMk id="15" creationId="{59D677DA-8150-7BB9-713A-C0C49F12E92C}"/>
          </ac:spMkLst>
        </pc:spChg>
        <pc:spChg chg="add mod">
          <ac:chgData name="Thomas Froment" userId="4d47d833-7bbe-4dd6-859d-dcdc79e00258" providerId="ADAL" clId="{A9E0D24D-C120-45D6-A281-E11DD7BE2497}" dt="2023-05-30T10:59:03.488" v="5777" actId="207"/>
          <ac:spMkLst>
            <pc:docMk/>
            <pc:sldMk cId="829401953" sldId="352"/>
            <ac:spMk id="16" creationId="{9FF58DD3-DA85-D4CB-2A49-8A0B3761AFA3}"/>
          </ac:spMkLst>
        </pc:spChg>
        <pc:spChg chg="add mod">
          <ac:chgData name="Thomas Froment" userId="4d47d833-7bbe-4dd6-859d-dcdc79e00258" providerId="ADAL" clId="{A9E0D24D-C120-45D6-A281-E11DD7BE2497}" dt="2023-05-30T11:09:47.589" v="6325" actId="1037"/>
          <ac:spMkLst>
            <pc:docMk/>
            <pc:sldMk cId="829401953" sldId="352"/>
            <ac:spMk id="17" creationId="{67F2DC17-E7EA-6FFB-4D6E-A423A9A6F1A5}"/>
          </ac:spMkLst>
        </pc:spChg>
        <pc:spChg chg="add del mod">
          <ac:chgData name="Thomas Froment" userId="4d47d833-7bbe-4dd6-859d-dcdc79e00258" providerId="ADAL" clId="{A9E0D24D-C120-45D6-A281-E11DD7BE2497}" dt="2023-05-30T11:08:46.575" v="6305" actId="1076"/>
          <ac:spMkLst>
            <pc:docMk/>
            <pc:sldMk cId="829401953" sldId="352"/>
            <ac:spMk id="29" creationId="{01D422E8-563C-B60B-FC4B-5F8FD8C39646}"/>
          </ac:spMkLst>
        </pc:spChg>
        <pc:spChg chg="add mod">
          <ac:chgData name="Thomas Froment" userId="4d47d833-7bbe-4dd6-859d-dcdc79e00258" providerId="ADAL" clId="{A9E0D24D-C120-45D6-A281-E11DD7BE2497}" dt="2023-05-30T11:09:33.678" v="6322" actId="1076"/>
          <ac:spMkLst>
            <pc:docMk/>
            <pc:sldMk cId="829401953" sldId="352"/>
            <ac:spMk id="42" creationId="{B60AD81E-DDF0-DFD2-7027-97C075A8EF82}"/>
          </ac:spMkLst>
        </pc:spChg>
        <pc:grpChg chg="add del mod">
          <ac:chgData name="Thomas Froment" userId="4d47d833-7bbe-4dd6-859d-dcdc79e00258" providerId="ADAL" clId="{A9E0D24D-C120-45D6-A281-E11DD7BE2497}" dt="2023-05-30T15:41:49.288" v="7142"/>
          <ac:grpSpMkLst>
            <pc:docMk/>
            <pc:sldMk cId="829401953" sldId="352"/>
            <ac:grpSpMk id="7" creationId="{89566B99-0D74-22B6-D221-6E77F44FAC4E}"/>
          </ac:grpSpMkLst>
        </pc:grpChg>
        <pc:grpChg chg="del">
          <ac:chgData name="Thomas Froment" userId="4d47d833-7bbe-4dd6-859d-dcdc79e00258" providerId="ADAL" clId="{A9E0D24D-C120-45D6-A281-E11DD7BE2497}" dt="2023-05-26T14:39:44.272" v="1616" actId="478"/>
          <ac:grpSpMkLst>
            <pc:docMk/>
            <pc:sldMk cId="829401953" sldId="352"/>
            <ac:grpSpMk id="7" creationId="{F3B7C08B-C0E2-5121-F3FE-DE525130DD12}"/>
          </ac:grpSpMkLst>
        </pc:grpChg>
        <pc:grpChg chg="mod">
          <ac:chgData name="Thomas Froment" userId="4d47d833-7bbe-4dd6-859d-dcdc79e00258" providerId="ADAL" clId="{A9E0D24D-C120-45D6-A281-E11DD7BE2497}" dt="2023-05-30T15:41:45.686" v="7139"/>
          <ac:grpSpMkLst>
            <pc:docMk/>
            <pc:sldMk cId="829401953" sldId="352"/>
            <ac:grpSpMk id="12" creationId="{C8D19E84-BB3D-CEBB-0E84-0D01090383D3}"/>
          </ac:grpSpMkLst>
        </pc:grpChg>
        <pc:grpChg chg="mod">
          <ac:chgData name="Thomas Froment" userId="4d47d833-7bbe-4dd6-859d-dcdc79e00258" providerId="ADAL" clId="{A9E0D24D-C120-45D6-A281-E11DD7BE2497}" dt="2023-05-30T15:41:45.686" v="7139"/>
          <ac:grpSpMkLst>
            <pc:docMk/>
            <pc:sldMk cId="829401953" sldId="352"/>
            <ac:grpSpMk id="18" creationId="{A1DA0541-0F71-A29D-AC09-80EB9037DE31}"/>
          </ac:grpSpMkLst>
        </pc:grpChg>
        <pc:grpChg chg="del mod">
          <ac:chgData name="Thomas Froment" userId="4d47d833-7bbe-4dd6-859d-dcdc79e00258" providerId="ADAL" clId="{A9E0D24D-C120-45D6-A281-E11DD7BE2497}" dt="2023-05-26T14:41:21.894" v="1638" actId="478"/>
          <ac:grpSpMkLst>
            <pc:docMk/>
            <pc:sldMk cId="829401953" sldId="352"/>
            <ac:grpSpMk id="40" creationId="{5D92838F-1DA5-ED34-B8E4-E4ECB87A34B1}"/>
          </ac:grpSpMkLst>
        </pc:grpChg>
        <pc:grpChg chg="del">
          <ac:chgData name="Thomas Froment" userId="4d47d833-7bbe-4dd6-859d-dcdc79e00258" providerId="ADAL" clId="{A9E0D24D-C120-45D6-A281-E11DD7BE2497}" dt="2023-05-26T14:42:44.220" v="1658" actId="478"/>
          <ac:grpSpMkLst>
            <pc:docMk/>
            <pc:sldMk cId="829401953" sldId="352"/>
            <ac:grpSpMk id="41" creationId="{6FCC5D11-D8CF-CE72-F7C6-F924C397BE6A}"/>
          </ac:grpSpMkLst>
        </pc:grpChg>
        <pc:picChg chg="add del mod">
          <ac:chgData name="Thomas Froment" userId="4d47d833-7bbe-4dd6-859d-dcdc79e00258" providerId="ADAL" clId="{A9E0D24D-C120-45D6-A281-E11DD7BE2497}" dt="2023-05-26T14:39:51.222" v="1621"/>
          <ac:picMkLst>
            <pc:docMk/>
            <pc:sldMk cId="829401953" sldId="352"/>
            <ac:picMk id="2" creationId="{8D75D80C-A17D-5E3D-82F2-20DA9AE5CE3F}"/>
          </ac:picMkLst>
        </pc:picChg>
        <pc:picChg chg="mod">
          <ac:chgData name="Thomas Froment" userId="4d47d833-7bbe-4dd6-859d-dcdc79e00258" providerId="ADAL" clId="{A9E0D24D-C120-45D6-A281-E11DD7BE2497}" dt="2023-05-30T15:41:45.686" v="7139"/>
          <ac:picMkLst>
            <pc:docMk/>
            <pc:sldMk cId="829401953" sldId="352"/>
            <ac:picMk id="13" creationId="{8AEA0544-C3D8-E420-8534-2584F2B22F6E}"/>
          </ac:picMkLst>
        </pc:picChg>
        <pc:picChg chg="add mod">
          <ac:chgData name="Thomas Froment" userId="4d47d833-7bbe-4dd6-859d-dcdc79e00258" providerId="ADAL" clId="{A9E0D24D-C120-45D6-A281-E11DD7BE2497}" dt="2023-05-26T14:49:30.327" v="1762" actId="1076"/>
          <ac:picMkLst>
            <pc:docMk/>
            <pc:sldMk cId="829401953" sldId="352"/>
            <ac:picMk id="14" creationId="{781914D8-C47A-1750-B3C9-ED81AE56AADE}"/>
          </ac:picMkLst>
        </pc:picChg>
        <pc:picChg chg="mod">
          <ac:chgData name="Thomas Froment" userId="4d47d833-7bbe-4dd6-859d-dcdc79e00258" providerId="ADAL" clId="{A9E0D24D-C120-45D6-A281-E11DD7BE2497}" dt="2023-05-30T15:41:45.686" v="7139"/>
          <ac:picMkLst>
            <pc:docMk/>
            <pc:sldMk cId="829401953" sldId="352"/>
            <ac:picMk id="19" creationId="{F5D631E8-8B4C-FE0F-DED8-116D8B0CB556}"/>
          </ac:picMkLst>
        </pc:picChg>
        <pc:picChg chg="mod">
          <ac:chgData name="Thomas Froment" userId="4d47d833-7bbe-4dd6-859d-dcdc79e00258" providerId="ADAL" clId="{A9E0D24D-C120-45D6-A281-E11DD7BE2497}" dt="2023-05-30T15:41:45.686" v="7139"/>
          <ac:picMkLst>
            <pc:docMk/>
            <pc:sldMk cId="829401953" sldId="352"/>
            <ac:picMk id="20" creationId="{3E71045B-84D3-CC4C-1B3F-B33BFBF8A801}"/>
          </ac:picMkLst>
        </pc:picChg>
        <pc:picChg chg="mod">
          <ac:chgData name="Thomas Froment" userId="4d47d833-7bbe-4dd6-859d-dcdc79e00258" providerId="ADAL" clId="{A9E0D24D-C120-45D6-A281-E11DD7BE2497}" dt="2023-05-30T15:41:45.686" v="7139"/>
          <ac:picMkLst>
            <pc:docMk/>
            <pc:sldMk cId="829401953" sldId="352"/>
            <ac:picMk id="21" creationId="{8093061E-3964-F7A9-9F45-7516911C2B2F}"/>
          </ac:picMkLst>
        </pc:picChg>
        <pc:picChg chg="add mod">
          <ac:chgData name="Thomas Froment" userId="4d47d833-7bbe-4dd6-859d-dcdc79e00258" providerId="ADAL" clId="{A9E0D24D-C120-45D6-A281-E11DD7BE2497}" dt="2023-05-30T15:43:21.477" v="7165" actId="1076"/>
          <ac:picMkLst>
            <pc:docMk/>
            <pc:sldMk cId="829401953" sldId="352"/>
            <ac:picMk id="22" creationId="{2D66EBAC-FB3A-DC1D-2E71-84ADAB52BE0F}"/>
          </ac:picMkLst>
        </pc:picChg>
        <pc:picChg chg="add mod">
          <ac:chgData name="Thomas Froment" userId="4d47d833-7bbe-4dd6-859d-dcdc79e00258" providerId="ADAL" clId="{A9E0D24D-C120-45D6-A281-E11DD7BE2497}" dt="2023-05-30T15:43:09.984" v="7164" actId="1076"/>
          <ac:picMkLst>
            <pc:docMk/>
            <pc:sldMk cId="829401953" sldId="352"/>
            <ac:picMk id="23" creationId="{287CDFC5-3A3A-9279-0455-EDBBAAABE578}"/>
          </ac:picMkLst>
        </pc:picChg>
        <pc:picChg chg="del mod">
          <ac:chgData name="Thomas Froment" userId="4d47d833-7bbe-4dd6-859d-dcdc79e00258" providerId="ADAL" clId="{A9E0D24D-C120-45D6-A281-E11DD7BE2497}" dt="2023-05-26T14:40:53.292" v="1630" actId="478"/>
          <ac:picMkLst>
            <pc:docMk/>
            <pc:sldMk cId="829401953" sldId="352"/>
            <ac:picMk id="27" creationId="{C1001809-12CB-E2EB-B307-E833C918DD64}"/>
          </ac:picMkLst>
        </pc:picChg>
        <pc:picChg chg="mod">
          <ac:chgData name="Thomas Froment" userId="4d47d833-7bbe-4dd6-859d-dcdc79e00258" providerId="ADAL" clId="{A9E0D24D-C120-45D6-A281-E11DD7BE2497}" dt="2023-05-26T14:43:30.081" v="1669" actId="1076"/>
          <ac:picMkLst>
            <pc:docMk/>
            <pc:sldMk cId="829401953" sldId="352"/>
            <ac:picMk id="30" creationId="{1F64DFB9-6C38-117A-91AE-1B8CA93C19D9}"/>
          </ac:picMkLst>
        </pc:picChg>
        <pc:picChg chg="del">
          <ac:chgData name="Thomas Froment" userId="4d47d833-7bbe-4dd6-859d-dcdc79e00258" providerId="ADAL" clId="{A9E0D24D-C120-45D6-A281-E11DD7BE2497}" dt="2023-05-26T14:39:44.919" v="1617" actId="478"/>
          <ac:picMkLst>
            <pc:docMk/>
            <pc:sldMk cId="829401953" sldId="352"/>
            <ac:picMk id="31" creationId="{AFBD0458-ACE1-2E7B-CB2C-8EB9269BF183}"/>
          </ac:picMkLst>
        </pc:picChg>
      </pc:sldChg>
      <pc:sldChg chg="addSp delSp modSp add del mod">
        <pc:chgData name="Thomas Froment" userId="4d47d833-7bbe-4dd6-859d-dcdc79e00258" providerId="ADAL" clId="{A9E0D24D-C120-45D6-A281-E11DD7BE2497}" dt="2023-05-26T14:26:08.466" v="1309" actId="47"/>
        <pc:sldMkLst>
          <pc:docMk/>
          <pc:sldMk cId="1389593813" sldId="352"/>
        </pc:sldMkLst>
        <pc:spChg chg="mod">
          <ac:chgData name="Thomas Froment" userId="4d47d833-7bbe-4dd6-859d-dcdc79e00258" providerId="ADAL" clId="{A9E0D24D-C120-45D6-A281-E11DD7BE2497}" dt="2023-05-26T14:24:50.066" v="1302" actId="20577"/>
          <ac:spMkLst>
            <pc:docMk/>
            <pc:sldMk cId="1389593813" sldId="352"/>
            <ac:spMk id="5" creationId="{1312250C-0D51-8426-11B8-8422AB70D1CF}"/>
          </ac:spMkLst>
        </pc:spChg>
        <pc:picChg chg="add mod">
          <ac:chgData name="Thomas Froment" userId="4d47d833-7bbe-4dd6-859d-dcdc79e00258" providerId="ADAL" clId="{A9E0D24D-C120-45D6-A281-E11DD7BE2497}" dt="2023-05-26T14:25:18.162" v="1308" actId="14100"/>
          <ac:picMkLst>
            <pc:docMk/>
            <pc:sldMk cId="1389593813" sldId="352"/>
            <ac:picMk id="3" creationId="{016E3480-FBA0-8B72-2EA9-B151DBCC8372}"/>
          </ac:picMkLst>
        </pc:picChg>
        <pc:picChg chg="del">
          <ac:chgData name="Thomas Froment" userId="4d47d833-7bbe-4dd6-859d-dcdc79e00258" providerId="ADAL" clId="{A9E0D24D-C120-45D6-A281-E11DD7BE2497}" dt="2023-05-26T14:24:55.166" v="1303" actId="478"/>
          <ac:picMkLst>
            <pc:docMk/>
            <pc:sldMk cId="1389593813" sldId="352"/>
            <ac:picMk id="8" creationId="{11F01AB2-5CF9-F415-1E28-6F24FB37639E}"/>
          </ac:picMkLst>
        </pc:picChg>
        <pc:picChg chg="del">
          <ac:chgData name="Thomas Froment" userId="4d47d833-7bbe-4dd6-859d-dcdc79e00258" providerId="ADAL" clId="{A9E0D24D-C120-45D6-A281-E11DD7BE2497}" dt="2023-05-26T14:25:14.536" v="1306" actId="478"/>
          <ac:picMkLst>
            <pc:docMk/>
            <pc:sldMk cId="1389593813" sldId="352"/>
            <ac:picMk id="9" creationId="{EEA615A2-A1D2-C5F1-ABD5-DA06C9183A76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30T15:43:02.636" v="7163" actId="1076"/>
        <pc:sldMkLst>
          <pc:docMk/>
          <pc:sldMk cId="2739265097" sldId="353"/>
        </pc:sldMkLst>
        <pc:spChg chg="add mod">
          <ac:chgData name="Thomas Froment" userId="4d47d833-7bbe-4dd6-859d-dcdc79e00258" providerId="ADAL" clId="{A9E0D24D-C120-45D6-A281-E11DD7BE2497}" dt="2023-05-30T15:43:00.838" v="7162" actId="1076"/>
          <ac:spMkLst>
            <pc:docMk/>
            <pc:sldMk cId="2739265097" sldId="353"/>
            <ac:spMk id="2" creationId="{D846D8AB-EC9C-1976-6F95-AF40A22B07D3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2" creationId="{FC227B8A-D77D-65D6-FF03-0B6E2FF8E2E0}"/>
          </ac:spMkLst>
        </pc:spChg>
        <pc:spChg chg="mod">
          <ac:chgData name="Thomas Froment" userId="4d47d833-7bbe-4dd6-859d-dcdc79e00258" providerId="ADAL" clId="{A9E0D24D-C120-45D6-A281-E11DD7BE2497}" dt="2023-05-28T14:47:41.141" v="5617" actId="403"/>
          <ac:spMkLst>
            <pc:docMk/>
            <pc:sldMk cId="2739265097" sldId="353"/>
            <ac:spMk id="3" creationId="{14067E14-BBAF-642C-6024-03F86CD3EEFD}"/>
          </ac:spMkLst>
        </pc:spChg>
        <pc:spChg chg="add mod">
          <ac:chgData name="Thomas Froment" userId="4d47d833-7bbe-4dd6-859d-dcdc79e00258" providerId="ADAL" clId="{A9E0D24D-C120-45D6-A281-E11DD7BE2497}" dt="2023-05-28T11:33:55.106" v="2134" actId="1076"/>
          <ac:spMkLst>
            <pc:docMk/>
            <pc:sldMk cId="2739265097" sldId="353"/>
            <ac:spMk id="4" creationId="{56BA9758-4EC4-1DCE-95A0-6658C490EA48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4" creationId="{F5D870DD-A7FB-173C-DD42-2BC90E74BD0F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5" creationId="{978C26E6-BCD6-C69A-D30D-51C8FB87DF1C}"/>
          </ac:spMkLst>
        </pc:spChg>
        <pc:spChg chg="add mod">
          <ac:chgData name="Thomas Froment" userId="4d47d833-7bbe-4dd6-859d-dcdc79e00258" providerId="ADAL" clId="{A9E0D24D-C120-45D6-A281-E11DD7BE2497}" dt="2023-05-30T11:14:16.787" v="6370" actId="1076"/>
          <ac:spMkLst>
            <pc:docMk/>
            <pc:sldMk cId="2739265097" sldId="353"/>
            <ac:spMk id="5" creationId="{F1061D7E-F91C-85CB-A433-3FC19E990E2C}"/>
          </ac:spMkLst>
        </pc:spChg>
        <pc:spChg chg="add mod">
          <ac:chgData name="Thomas Froment" userId="4d47d833-7bbe-4dd6-859d-dcdc79e00258" providerId="ADAL" clId="{A9E0D24D-C120-45D6-A281-E11DD7BE2497}" dt="2023-05-30T11:14:25.862" v="6376" actId="6549"/>
          <ac:spMkLst>
            <pc:docMk/>
            <pc:sldMk cId="2739265097" sldId="353"/>
            <ac:spMk id="6" creationId="{896059B9-9A33-B15D-4F73-4ED098BD9504}"/>
          </ac:spMkLst>
        </pc:spChg>
        <pc:spChg chg="add mod">
          <ac:chgData name="Thomas Froment" userId="4d47d833-7bbe-4dd6-859d-dcdc79e00258" providerId="ADAL" clId="{A9E0D24D-C120-45D6-A281-E11DD7BE2497}" dt="2023-05-30T11:14:29.458" v="6378" actId="1076"/>
          <ac:spMkLst>
            <pc:docMk/>
            <pc:sldMk cId="2739265097" sldId="353"/>
            <ac:spMk id="7" creationId="{63F4CCC7-E613-B531-5E20-69AFA686A3A4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8" creationId="{22ED1558-2052-5528-DF07-ABA98F4B5A89}"/>
          </ac:spMkLst>
        </pc:spChg>
        <pc:spChg chg="add mod">
          <ac:chgData name="Thomas Froment" userId="4d47d833-7bbe-4dd6-859d-dcdc79e00258" providerId="ADAL" clId="{A9E0D24D-C120-45D6-A281-E11DD7BE2497}" dt="2023-05-30T11:14:33.150" v="6380" actId="1076"/>
          <ac:spMkLst>
            <pc:docMk/>
            <pc:sldMk cId="2739265097" sldId="353"/>
            <ac:spMk id="8" creationId="{F3F4AA02-D26E-29FC-5BCE-D20B9C75A8A0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9" creationId="{9B91C6A8-F9E3-9E03-4A4B-DE5C0426304E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10" creationId="{86988B73-95A9-BE63-0C2D-3FCD9CA39C06}"/>
          </ac:spMkLst>
        </pc:spChg>
        <pc:spChg chg="mod">
          <ac:chgData name="Thomas Froment" userId="4d47d833-7bbe-4dd6-859d-dcdc79e00258" providerId="ADAL" clId="{A9E0D24D-C120-45D6-A281-E11DD7BE2497}" dt="2023-05-30T15:42:16.565" v="7150"/>
          <ac:spMkLst>
            <pc:docMk/>
            <pc:sldMk cId="2739265097" sldId="353"/>
            <ac:spMk id="11" creationId="{2456EA4D-2D32-932F-9698-9AC9C5D9AB6F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11" creationId="{D8A71981-C696-CEF5-3231-88518321C30F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12" creationId="{B51D0E2F-3B5D-8B51-76EF-A782CFEE5431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13" creationId="{FB740823-589B-57EE-AD1F-567B1CBF1B45}"/>
          </ac:spMkLst>
        </pc:spChg>
        <pc:spChg chg="add del mod">
          <ac:chgData name="Thomas Froment" userId="4d47d833-7bbe-4dd6-859d-dcdc79e00258" providerId="ADAL" clId="{A9E0D24D-C120-45D6-A281-E11DD7BE2497}" dt="2023-05-26T14:45:00.390" v="1682"/>
          <ac:spMkLst>
            <pc:docMk/>
            <pc:sldMk cId="2739265097" sldId="353"/>
            <ac:spMk id="14" creationId="{0145F0B0-454F-936E-F2CC-6AF3671ABFE3}"/>
          </ac:spMkLst>
        </pc:spChg>
        <pc:spChg chg="add mod">
          <ac:chgData name="Thomas Froment" userId="4d47d833-7bbe-4dd6-859d-dcdc79e00258" providerId="ADAL" clId="{A9E0D24D-C120-45D6-A281-E11DD7BE2497}" dt="2023-05-26T14:45:03.359" v="1684" actId="1076"/>
          <ac:spMkLst>
            <pc:docMk/>
            <pc:sldMk cId="2739265097" sldId="353"/>
            <ac:spMk id="15" creationId="{67AACF02-2A0B-8C52-7179-27687D008BFD}"/>
          </ac:spMkLst>
        </pc:spChg>
        <pc:spChg chg="add del mod">
          <ac:chgData name="Thomas Froment" userId="4d47d833-7bbe-4dd6-859d-dcdc79e00258" providerId="ADAL" clId="{A9E0D24D-C120-45D6-A281-E11DD7BE2497}" dt="2023-05-30T11:14:13.148" v="6369" actId="478"/>
          <ac:spMkLst>
            <pc:docMk/>
            <pc:sldMk cId="2739265097" sldId="353"/>
            <ac:spMk id="16" creationId="{A9E9AB29-2FA4-A3B6-0C71-21A69353819D}"/>
          </ac:spMkLst>
        </pc:spChg>
        <pc:spChg chg="add del mod">
          <ac:chgData name="Thomas Froment" userId="4d47d833-7bbe-4dd6-859d-dcdc79e00258" providerId="ADAL" clId="{A9E0D24D-C120-45D6-A281-E11DD7BE2497}" dt="2023-05-30T11:14:18.500" v="6371" actId="478"/>
          <ac:spMkLst>
            <pc:docMk/>
            <pc:sldMk cId="2739265097" sldId="353"/>
            <ac:spMk id="17" creationId="{98CCB1B2-CD22-4FC7-33CD-E94D8C99FA3E}"/>
          </ac:spMkLst>
        </pc:spChg>
        <pc:spChg chg="add del mod">
          <ac:chgData name="Thomas Froment" userId="4d47d833-7bbe-4dd6-859d-dcdc79e00258" providerId="ADAL" clId="{A9E0D24D-C120-45D6-A281-E11DD7BE2497}" dt="2023-05-30T11:14:19.117" v="6372" actId="478"/>
          <ac:spMkLst>
            <pc:docMk/>
            <pc:sldMk cId="2739265097" sldId="353"/>
            <ac:spMk id="29" creationId="{E73E99F1-040F-37C7-7457-88ED18EF8CA0}"/>
          </ac:spMkLst>
        </pc:spChg>
        <pc:spChg chg="add del mod">
          <ac:chgData name="Thomas Froment" userId="4d47d833-7bbe-4dd6-859d-dcdc79e00258" providerId="ADAL" clId="{A9E0D24D-C120-45D6-A281-E11DD7BE2497}" dt="2023-05-30T11:14:19.831" v="6373" actId="478"/>
          <ac:spMkLst>
            <pc:docMk/>
            <pc:sldMk cId="2739265097" sldId="353"/>
            <ac:spMk id="42" creationId="{B759F931-5F1A-6974-0C22-74E6234E6824}"/>
          </ac:spMkLst>
        </pc:spChg>
        <pc:spChg chg="add del mod">
          <ac:chgData name="Thomas Froment" userId="4d47d833-7bbe-4dd6-859d-dcdc79e00258" providerId="ADAL" clId="{A9E0D24D-C120-45D6-A281-E11DD7BE2497}" dt="2023-05-30T11:14:50.093" v="6389" actId="1037"/>
          <ac:spMkLst>
            <pc:docMk/>
            <pc:sldMk cId="2739265097" sldId="353"/>
            <ac:spMk id="43" creationId="{4BC6CC92-85D5-3090-6715-DF74EC886E98}"/>
          </ac:spMkLst>
        </pc:spChg>
        <pc:spChg chg="add del mod">
          <ac:chgData name="Thomas Froment" userId="4d47d833-7bbe-4dd6-859d-dcdc79e00258" providerId="ADAL" clId="{A9E0D24D-C120-45D6-A281-E11DD7BE2497}" dt="2023-05-30T11:14:50.093" v="6389" actId="1037"/>
          <ac:spMkLst>
            <pc:docMk/>
            <pc:sldMk cId="2739265097" sldId="353"/>
            <ac:spMk id="44" creationId="{C6062DA2-E36A-2A02-E053-E43026A80E35}"/>
          </ac:spMkLst>
        </pc:spChg>
        <pc:spChg chg="add del mod">
          <ac:chgData name="Thomas Froment" userId="4d47d833-7bbe-4dd6-859d-dcdc79e00258" providerId="ADAL" clId="{A9E0D24D-C120-45D6-A281-E11DD7BE2497}" dt="2023-05-30T11:14:50.093" v="6389" actId="1037"/>
          <ac:spMkLst>
            <pc:docMk/>
            <pc:sldMk cId="2739265097" sldId="353"/>
            <ac:spMk id="45" creationId="{E7830AFD-DDAC-E31E-535B-EE47900AC1E3}"/>
          </ac:spMkLst>
        </pc:spChg>
        <pc:spChg chg="add del mod">
          <ac:chgData name="Thomas Froment" userId="4d47d833-7bbe-4dd6-859d-dcdc79e00258" providerId="ADAL" clId="{A9E0D24D-C120-45D6-A281-E11DD7BE2497}" dt="2023-05-30T11:14:50.093" v="6389" actId="1037"/>
          <ac:spMkLst>
            <pc:docMk/>
            <pc:sldMk cId="2739265097" sldId="353"/>
            <ac:spMk id="46" creationId="{EECB19FE-4767-5919-5846-DB71803BD8A9}"/>
          </ac:spMkLst>
        </pc:spChg>
        <pc:spChg chg="add mod">
          <ac:chgData name="Thomas Froment" userId="4d47d833-7bbe-4dd6-859d-dcdc79e00258" providerId="ADAL" clId="{A9E0D24D-C120-45D6-A281-E11DD7BE2497}" dt="2023-05-26T14:46:13.298" v="1701" actId="403"/>
          <ac:spMkLst>
            <pc:docMk/>
            <pc:sldMk cId="2739265097" sldId="353"/>
            <ac:spMk id="47" creationId="{CF690182-4729-B058-A52C-2DBFC13DC8DA}"/>
          </ac:spMkLst>
        </pc:spChg>
        <pc:spChg chg="add del mod">
          <ac:chgData name="Thomas Froment" userId="4d47d833-7bbe-4dd6-859d-dcdc79e00258" providerId="ADAL" clId="{A9E0D24D-C120-45D6-A281-E11DD7BE2497}" dt="2023-05-26T14:45:10.683" v="1687"/>
          <ac:spMkLst>
            <pc:docMk/>
            <pc:sldMk cId="2739265097" sldId="353"/>
            <ac:spMk id="48" creationId="{B3C9CED4-E164-4BF0-DA57-4A5FAAA70A04}"/>
          </ac:spMkLst>
        </pc:spChg>
        <pc:spChg chg="add mod">
          <ac:chgData name="Thomas Froment" userId="4d47d833-7bbe-4dd6-859d-dcdc79e00258" providerId="ADAL" clId="{A9E0D24D-C120-45D6-A281-E11DD7BE2497}" dt="2023-05-30T10:59:28.723" v="5780" actId="207"/>
          <ac:spMkLst>
            <pc:docMk/>
            <pc:sldMk cId="2739265097" sldId="353"/>
            <ac:spMk id="49" creationId="{3C42BB57-79B9-618F-CA58-90D272337C88}"/>
          </ac:spMkLst>
        </pc:spChg>
        <pc:spChg chg="add mod">
          <ac:chgData name="Thomas Froment" userId="4d47d833-7bbe-4dd6-859d-dcdc79e00258" providerId="ADAL" clId="{A9E0D24D-C120-45D6-A281-E11DD7BE2497}" dt="2023-05-30T11:06:09.888" v="6140" actId="1076"/>
          <ac:spMkLst>
            <pc:docMk/>
            <pc:sldMk cId="2739265097" sldId="353"/>
            <ac:spMk id="50" creationId="{1B7D3FB8-D965-7866-4361-2D6A6C9F0040}"/>
          </ac:spMkLst>
        </pc:spChg>
        <pc:spChg chg="add del mod">
          <ac:chgData name="Thomas Froment" userId="4d47d833-7bbe-4dd6-859d-dcdc79e00258" providerId="ADAL" clId="{A9E0D24D-C120-45D6-A281-E11DD7BE2497}" dt="2023-05-26T14:47:48.872" v="1745" actId="571"/>
          <ac:spMkLst>
            <pc:docMk/>
            <pc:sldMk cId="2739265097" sldId="353"/>
            <ac:spMk id="51" creationId="{6B852A9D-0449-45AB-1574-04D740DC18A6}"/>
          </ac:spMkLst>
        </pc:spChg>
        <pc:spChg chg="add del mod">
          <ac:chgData name="Thomas Froment" userId="4d47d833-7bbe-4dd6-859d-dcdc79e00258" providerId="ADAL" clId="{A9E0D24D-C120-45D6-A281-E11DD7BE2497}" dt="2023-05-26T14:47:48.276" v="1744"/>
          <ac:spMkLst>
            <pc:docMk/>
            <pc:sldMk cId="2739265097" sldId="353"/>
            <ac:spMk id="52" creationId="{48DE40F9-08E1-097E-31A0-91DFFF1DA10B}"/>
          </ac:spMkLst>
        </pc:spChg>
        <pc:grpChg chg="del">
          <ac:chgData name="Thomas Froment" userId="4d47d833-7bbe-4dd6-859d-dcdc79e00258" providerId="ADAL" clId="{A9E0D24D-C120-45D6-A281-E11DD7BE2497}" dt="2023-05-26T14:44:24.739" v="1677" actId="478"/>
          <ac:grpSpMkLst>
            <pc:docMk/>
            <pc:sldMk cId="2739265097" sldId="353"/>
            <ac:grpSpMk id="7" creationId="{F3B7C08B-C0E2-5121-F3FE-DE525130DD12}"/>
          </ac:grpSpMkLst>
        </pc:grpChg>
        <pc:grpChg chg="add del mod">
          <ac:chgData name="Thomas Froment" userId="4d47d833-7bbe-4dd6-859d-dcdc79e00258" providerId="ADAL" clId="{A9E0D24D-C120-45D6-A281-E11DD7BE2497}" dt="2023-05-30T15:42:20.583" v="7153"/>
          <ac:grpSpMkLst>
            <pc:docMk/>
            <pc:sldMk cId="2739265097" sldId="353"/>
            <ac:grpSpMk id="9" creationId="{55089953-0652-BCC0-29E0-4FD85F3ECD38}"/>
          </ac:grpSpMkLst>
        </pc:grpChg>
        <pc:grpChg chg="mod">
          <ac:chgData name="Thomas Froment" userId="4d47d833-7bbe-4dd6-859d-dcdc79e00258" providerId="ADAL" clId="{A9E0D24D-C120-45D6-A281-E11DD7BE2497}" dt="2023-05-30T15:42:16.565" v="7150"/>
          <ac:grpSpMkLst>
            <pc:docMk/>
            <pc:sldMk cId="2739265097" sldId="353"/>
            <ac:grpSpMk id="10" creationId="{D0707551-23D9-B9AB-AF06-8F268C1033FA}"/>
          </ac:grpSpMkLst>
        </pc:grpChg>
        <pc:grpChg chg="del">
          <ac:chgData name="Thomas Froment" userId="4d47d833-7bbe-4dd6-859d-dcdc79e00258" providerId="ADAL" clId="{A9E0D24D-C120-45D6-A281-E11DD7BE2497}" dt="2023-05-26T14:44:22.741" v="1676" actId="478"/>
          <ac:grpSpMkLst>
            <pc:docMk/>
            <pc:sldMk cId="2739265097" sldId="353"/>
            <ac:grpSpMk id="40" creationId="{5D92838F-1DA5-ED34-B8E4-E4ECB87A34B1}"/>
          </ac:grpSpMkLst>
        </pc:grpChg>
        <pc:grpChg chg="del">
          <ac:chgData name="Thomas Froment" userId="4d47d833-7bbe-4dd6-859d-dcdc79e00258" providerId="ADAL" clId="{A9E0D24D-C120-45D6-A281-E11DD7BE2497}" dt="2023-05-26T14:44:22.111" v="1675" actId="478"/>
          <ac:grpSpMkLst>
            <pc:docMk/>
            <pc:sldMk cId="2739265097" sldId="353"/>
            <ac:grpSpMk id="41" creationId="{6FCC5D11-D8CF-CE72-F7C6-F924C397BE6A}"/>
          </ac:grpSpMkLst>
        </pc:grp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2" creationId="{72A3A1BD-2A06-BEBC-1110-5A42DA063AFF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3" creationId="{302E6E0A-741B-663B-0200-0C69F3B228CC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4" creationId="{D50AEE58-D531-BE59-54F2-ED651BCDBD4F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6" creationId="{7398C427-186E-39BB-D165-F9468AF2EFE9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7" creationId="{3507AEE9-0A40-D52C-5229-B315A8E1FC3C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8" creationId="{5A01FBDE-FF15-6A4F-C9F5-4342BBEBD227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19" creationId="{3DD8F85A-B4B0-78D3-7558-443B1A37CAFC}"/>
          </ac:picMkLst>
        </pc:picChg>
        <pc:picChg chg="mod">
          <ac:chgData name="Thomas Froment" userId="4d47d833-7bbe-4dd6-859d-dcdc79e00258" providerId="ADAL" clId="{A9E0D24D-C120-45D6-A281-E11DD7BE2497}" dt="2023-05-30T15:42:16.565" v="7150"/>
          <ac:picMkLst>
            <pc:docMk/>
            <pc:sldMk cId="2739265097" sldId="353"/>
            <ac:picMk id="20" creationId="{BE60FAB1-40B3-2A61-5A22-72547DD706C0}"/>
          </ac:picMkLst>
        </pc:picChg>
        <pc:picChg chg="add mod">
          <ac:chgData name="Thomas Froment" userId="4d47d833-7bbe-4dd6-859d-dcdc79e00258" providerId="ADAL" clId="{A9E0D24D-C120-45D6-A281-E11DD7BE2497}" dt="2023-05-30T15:43:02.636" v="7163" actId="1076"/>
          <ac:picMkLst>
            <pc:docMk/>
            <pc:sldMk cId="2739265097" sldId="353"/>
            <ac:picMk id="21" creationId="{1FA74ED7-E772-5DFD-8135-45D365BDC3ED}"/>
          </ac:picMkLst>
        </pc:picChg>
        <pc:picChg chg="add mod">
          <ac:chgData name="Thomas Froment" userId="4d47d833-7bbe-4dd6-859d-dcdc79e00258" providerId="ADAL" clId="{A9E0D24D-C120-45D6-A281-E11DD7BE2497}" dt="2023-05-30T15:42:56.043" v="7161" actId="1076"/>
          <ac:picMkLst>
            <pc:docMk/>
            <pc:sldMk cId="2739265097" sldId="353"/>
            <ac:picMk id="22" creationId="{CFB04CEF-E070-33F6-FD0B-5035799CAD13}"/>
          </ac:picMkLst>
        </pc:picChg>
        <pc:picChg chg="mod">
          <ac:chgData name="Thomas Froment" userId="4d47d833-7bbe-4dd6-859d-dcdc79e00258" providerId="ADAL" clId="{A9E0D24D-C120-45D6-A281-E11DD7BE2497}" dt="2023-05-26T14:50:42.558" v="1782" actId="1076"/>
          <ac:picMkLst>
            <pc:docMk/>
            <pc:sldMk cId="2739265097" sldId="353"/>
            <ac:picMk id="27" creationId="{C1001809-12CB-E2EB-B307-E833C918DD64}"/>
          </ac:picMkLst>
        </pc:picChg>
        <pc:picChg chg="del">
          <ac:chgData name="Thomas Froment" userId="4d47d833-7bbe-4dd6-859d-dcdc79e00258" providerId="ADAL" clId="{A9E0D24D-C120-45D6-A281-E11DD7BE2497}" dt="2023-05-26T14:44:26.184" v="1678" actId="478"/>
          <ac:picMkLst>
            <pc:docMk/>
            <pc:sldMk cId="2739265097" sldId="353"/>
            <ac:picMk id="30" creationId="{1F64DFB9-6C38-117A-91AE-1B8CA93C19D9}"/>
          </ac:picMkLst>
        </pc:picChg>
        <pc:picChg chg="mod">
          <ac:chgData name="Thomas Froment" userId="4d47d833-7bbe-4dd6-859d-dcdc79e00258" providerId="ADAL" clId="{A9E0D24D-C120-45D6-A281-E11DD7BE2497}" dt="2023-05-26T14:46:56.230" v="1722" actId="1076"/>
          <ac:picMkLst>
            <pc:docMk/>
            <pc:sldMk cId="2739265097" sldId="353"/>
            <ac:picMk id="31" creationId="{AFBD0458-ACE1-2E7B-CB2C-8EB9269BF183}"/>
          </ac:picMkLst>
        </pc:picChg>
      </pc:sldChg>
      <pc:sldChg chg="addSp delSp modSp add mod modAnim">
        <pc:chgData name="Thomas Froment" userId="4d47d833-7bbe-4dd6-859d-dcdc79e00258" providerId="ADAL" clId="{A9E0D24D-C120-45D6-A281-E11DD7BE2497}" dt="2023-05-30T11:15:25.060" v="6426" actId="207"/>
        <pc:sldMkLst>
          <pc:docMk/>
          <pc:sldMk cId="4053743234" sldId="354"/>
        </pc:sldMkLst>
        <pc:spChg chg="add mod">
          <ac:chgData name="Thomas Froment" userId="4d47d833-7bbe-4dd6-859d-dcdc79e00258" providerId="ADAL" clId="{A9E0D24D-C120-45D6-A281-E11DD7BE2497}" dt="2023-05-28T11:34:15.047" v="2139" actId="1076"/>
          <ac:spMkLst>
            <pc:docMk/>
            <pc:sldMk cId="4053743234" sldId="354"/>
            <ac:spMk id="2" creationId="{C600C0F8-935E-FD81-8EF5-53B447C1009E}"/>
          </ac:spMkLst>
        </pc:spChg>
        <pc:spChg chg="mod">
          <ac:chgData name="Thomas Froment" userId="4d47d833-7bbe-4dd6-859d-dcdc79e00258" providerId="ADAL" clId="{A9E0D24D-C120-45D6-A281-E11DD7BE2497}" dt="2023-05-28T14:47:46.095" v="5618" actId="403"/>
          <ac:spMkLst>
            <pc:docMk/>
            <pc:sldMk cId="4053743234" sldId="354"/>
            <ac:spMk id="3" creationId="{14067E14-BBAF-642C-6024-03F86CD3EEFD}"/>
          </ac:spMkLst>
        </pc:spChg>
        <pc:spChg chg="add mod">
          <ac:chgData name="Thomas Froment" userId="4d47d833-7bbe-4dd6-859d-dcdc79e00258" providerId="ADAL" clId="{A9E0D24D-C120-45D6-A281-E11DD7BE2497}" dt="2023-05-28T11:34:12.474" v="2138" actId="1076"/>
          <ac:spMkLst>
            <pc:docMk/>
            <pc:sldMk cId="4053743234" sldId="354"/>
            <ac:spMk id="4" creationId="{33AF4A63-5AC4-7841-22EB-27A2004DC32C}"/>
          </ac:spMkLst>
        </pc:spChg>
        <pc:spChg chg="add mod">
          <ac:chgData name="Thomas Froment" userId="4d47d833-7bbe-4dd6-859d-dcdc79e00258" providerId="ADAL" clId="{A9E0D24D-C120-45D6-A281-E11DD7BE2497}" dt="2023-05-30T11:03:01.188" v="5798" actId="207"/>
          <ac:spMkLst>
            <pc:docMk/>
            <pc:sldMk cId="4053743234" sldId="354"/>
            <ac:spMk id="5" creationId="{BF995BBA-885E-C0BA-C1B3-FC6DF2CE9B45}"/>
          </ac:spMkLst>
        </pc:spChg>
        <pc:spChg chg="add mod">
          <ac:chgData name="Thomas Froment" userId="4d47d833-7bbe-4dd6-859d-dcdc79e00258" providerId="ADAL" clId="{A9E0D24D-C120-45D6-A281-E11DD7BE2497}" dt="2023-05-28T11:34:44.325" v="2168" actId="1035"/>
          <ac:spMkLst>
            <pc:docMk/>
            <pc:sldMk cId="4053743234" sldId="354"/>
            <ac:spMk id="6" creationId="{87AB5F02-05DD-5DFB-B91D-CECDA6706DF4}"/>
          </ac:spMkLst>
        </pc:spChg>
        <pc:spChg chg="add mod">
          <ac:chgData name="Thomas Froment" userId="4d47d833-7bbe-4dd6-859d-dcdc79e00258" providerId="ADAL" clId="{A9E0D24D-C120-45D6-A281-E11DD7BE2497}" dt="2023-05-26T15:00:22.971" v="1883" actId="1038"/>
          <ac:spMkLst>
            <pc:docMk/>
            <pc:sldMk cId="4053743234" sldId="354"/>
            <ac:spMk id="8" creationId="{4DE9645A-37A3-B091-6E48-21876FA5FE4E}"/>
          </ac:spMkLst>
        </pc:spChg>
        <pc:spChg chg="add mod">
          <ac:chgData name="Thomas Froment" userId="4d47d833-7bbe-4dd6-859d-dcdc79e00258" providerId="ADAL" clId="{A9E0D24D-C120-45D6-A281-E11DD7BE2497}" dt="2023-05-30T11:15:25.060" v="6426" actId="207"/>
          <ac:spMkLst>
            <pc:docMk/>
            <pc:sldMk cId="4053743234" sldId="354"/>
            <ac:spMk id="9" creationId="{F4444A42-F7B5-5FC8-E02F-A316E2BFA40E}"/>
          </ac:spMkLst>
        </pc:spChg>
        <pc:spChg chg="add del mod">
          <ac:chgData name="Thomas Froment" userId="4d47d833-7bbe-4dd6-859d-dcdc79e00258" providerId="ADAL" clId="{A9E0D24D-C120-45D6-A281-E11DD7BE2497}" dt="2023-05-30T10:12:25.659" v="5770" actId="478"/>
          <ac:spMkLst>
            <pc:docMk/>
            <pc:sldMk cId="4053743234" sldId="354"/>
            <ac:spMk id="10" creationId="{63B5562C-719E-D836-9176-BCE08ACFD545}"/>
          </ac:spMkLst>
        </pc:spChg>
        <pc:spChg chg="add mod">
          <ac:chgData name="Thomas Froment" userId="4d47d833-7bbe-4dd6-859d-dcdc79e00258" providerId="ADAL" clId="{A9E0D24D-C120-45D6-A281-E11DD7BE2497}" dt="2023-05-26T14:52:12.608" v="1803" actId="14100"/>
          <ac:spMkLst>
            <pc:docMk/>
            <pc:sldMk cId="4053743234" sldId="354"/>
            <ac:spMk id="12" creationId="{503D7B22-0326-3005-DC64-5A9EE532B46D}"/>
          </ac:spMkLst>
        </pc:spChg>
        <pc:spChg chg="add mod">
          <ac:chgData name="Thomas Froment" userId="4d47d833-7bbe-4dd6-859d-dcdc79e00258" providerId="ADAL" clId="{A9E0D24D-C120-45D6-A281-E11DD7BE2497}" dt="2023-05-26T14:56:39.459" v="1869" actId="1076"/>
          <ac:spMkLst>
            <pc:docMk/>
            <pc:sldMk cId="4053743234" sldId="354"/>
            <ac:spMk id="13" creationId="{1F339789-BFA9-DE01-A7E1-6B8A635F8870}"/>
          </ac:spMkLst>
        </pc:spChg>
        <pc:spChg chg="add mod">
          <ac:chgData name="Thomas Froment" userId="4d47d833-7bbe-4dd6-859d-dcdc79e00258" providerId="ADAL" clId="{A9E0D24D-C120-45D6-A281-E11DD7BE2497}" dt="2023-05-30T11:00:50.038" v="5788" actId="207"/>
          <ac:spMkLst>
            <pc:docMk/>
            <pc:sldMk cId="4053743234" sldId="354"/>
            <ac:spMk id="14" creationId="{E7679E7E-C710-A461-B352-B22455DDF449}"/>
          </ac:spMkLst>
        </pc:spChg>
        <pc:spChg chg="add mod">
          <ac:chgData name="Thomas Froment" userId="4d47d833-7bbe-4dd6-859d-dcdc79e00258" providerId="ADAL" clId="{A9E0D24D-C120-45D6-A281-E11DD7BE2497}" dt="2023-05-30T11:00:57.466" v="5790" actId="207"/>
          <ac:spMkLst>
            <pc:docMk/>
            <pc:sldMk cId="4053743234" sldId="354"/>
            <ac:spMk id="15" creationId="{7562F9E9-EDF2-A811-1A18-51AE87654588}"/>
          </ac:spMkLst>
        </pc:spChg>
        <pc:spChg chg="mod">
          <ac:chgData name="Thomas Froment" userId="4d47d833-7bbe-4dd6-859d-dcdc79e00258" providerId="ADAL" clId="{A9E0D24D-C120-45D6-A281-E11DD7BE2497}" dt="2023-05-26T14:54:49.372" v="1827"/>
          <ac:spMkLst>
            <pc:docMk/>
            <pc:sldMk cId="4053743234" sldId="354"/>
            <ac:spMk id="17" creationId="{77F59FB0-A6F2-A589-549E-D7AF5450E3B9}"/>
          </ac:spMkLst>
        </pc:spChg>
        <pc:grpChg chg="del">
          <ac:chgData name="Thomas Froment" userId="4d47d833-7bbe-4dd6-859d-dcdc79e00258" providerId="ADAL" clId="{A9E0D24D-C120-45D6-A281-E11DD7BE2497}" dt="2023-05-26T14:51:39.694" v="1790" actId="478"/>
          <ac:grpSpMkLst>
            <pc:docMk/>
            <pc:sldMk cId="4053743234" sldId="354"/>
            <ac:grpSpMk id="7" creationId="{F3B7C08B-C0E2-5121-F3FE-DE525130DD12}"/>
          </ac:grpSpMkLst>
        </pc:grpChg>
        <pc:grpChg chg="add del mod">
          <ac:chgData name="Thomas Froment" userId="4d47d833-7bbe-4dd6-859d-dcdc79e00258" providerId="ADAL" clId="{A9E0D24D-C120-45D6-A281-E11DD7BE2497}" dt="2023-05-26T14:54:53.524" v="1830"/>
          <ac:grpSpMkLst>
            <pc:docMk/>
            <pc:sldMk cId="4053743234" sldId="354"/>
            <ac:grpSpMk id="16" creationId="{2CC58F38-85D1-3977-D90E-0BC7CB52657D}"/>
          </ac:grpSpMkLst>
        </pc:grpChg>
        <pc:grpChg chg="mod">
          <ac:chgData name="Thomas Froment" userId="4d47d833-7bbe-4dd6-859d-dcdc79e00258" providerId="ADAL" clId="{A9E0D24D-C120-45D6-A281-E11DD7BE2497}" dt="2023-05-26T14:54:49.372" v="1827"/>
          <ac:grpSpMkLst>
            <pc:docMk/>
            <pc:sldMk cId="4053743234" sldId="354"/>
            <ac:grpSpMk id="29" creationId="{B23B2B42-F80E-33EA-31C9-EE5842ABC03F}"/>
          </ac:grpSpMkLst>
        </pc:grpChg>
        <pc:grpChg chg="del">
          <ac:chgData name="Thomas Froment" userId="4d47d833-7bbe-4dd6-859d-dcdc79e00258" providerId="ADAL" clId="{A9E0D24D-C120-45D6-A281-E11DD7BE2497}" dt="2023-05-26T14:51:39.142" v="1789" actId="478"/>
          <ac:grpSpMkLst>
            <pc:docMk/>
            <pc:sldMk cId="4053743234" sldId="354"/>
            <ac:grpSpMk id="40" creationId="{5D92838F-1DA5-ED34-B8E4-E4ECB87A34B1}"/>
          </ac:grpSpMkLst>
        </pc:grpChg>
        <pc:grpChg chg="del mod">
          <ac:chgData name="Thomas Froment" userId="4d47d833-7bbe-4dd6-859d-dcdc79e00258" providerId="ADAL" clId="{A9E0D24D-C120-45D6-A281-E11DD7BE2497}" dt="2023-05-26T14:51:38.358" v="1788" actId="478"/>
          <ac:grpSpMkLst>
            <pc:docMk/>
            <pc:sldMk cId="4053743234" sldId="354"/>
            <ac:grpSpMk id="41" creationId="{6FCC5D11-D8CF-CE72-F7C6-F924C397BE6A}"/>
          </ac:grpSpMkLst>
        </pc:grpChg>
        <pc:grpChg chg="mod">
          <ac:chgData name="Thomas Froment" userId="4d47d833-7bbe-4dd6-859d-dcdc79e00258" providerId="ADAL" clId="{A9E0D24D-C120-45D6-A281-E11DD7BE2497}" dt="2023-05-26T14:54:49.372" v="1827"/>
          <ac:grpSpMkLst>
            <pc:docMk/>
            <pc:sldMk cId="4053743234" sldId="354"/>
            <ac:grpSpMk id="43" creationId="{E8D1A216-DAD8-B972-DDD5-8614DBFA6684}"/>
          </ac:grpSpMkLst>
        </pc:grpChg>
        <pc:picChg chg="add del mod">
          <ac:chgData name="Thomas Froment" userId="4d47d833-7bbe-4dd6-859d-dcdc79e00258" providerId="ADAL" clId="{A9E0D24D-C120-45D6-A281-E11DD7BE2497}" dt="2023-05-26T14:42:29.698" v="1653" actId="21"/>
          <ac:picMkLst>
            <pc:docMk/>
            <pc:sldMk cId="4053743234" sldId="354"/>
            <ac:picMk id="4" creationId="{33E6B59F-A9D3-488E-FD42-27A7F7E7ED8B}"/>
          </ac:picMkLst>
        </pc:picChg>
        <pc:picChg chg="add del mod">
          <ac:chgData name="Thomas Froment" userId="4d47d833-7bbe-4dd6-859d-dcdc79e00258" providerId="ADAL" clId="{A9E0D24D-C120-45D6-A281-E11DD7BE2497}" dt="2023-05-26T14:51:49.323" v="1795" actId="478"/>
          <ac:picMkLst>
            <pc:docMk/>
            <pc:sldMk cId="4053743234" sldId="354"/>
            <ac:picMk id="11" creationId="{B50CB769-E1C0-46B5-805D-B129188F1BC1}"/>
          </ac:picMkLst>
        </pc:picChg>
        <pc:picChg chg="mod">
          <ac:chgData name="Thomas Froment" userId="4d47d833-7bbe-4dd6-859d-dcdc79e00258" providerId="ADAL" clId="{A9E0D24D-C120-45D6-A281-E11DD7BE2497}" dt="2023-05-26T14:51:54.326" v="1797" actId="1076"/>
          <ac:picMkLst>
            <pc:docMk/>
            <pc:sldMk cId="4053743234" sldId="354"/>
            <ac:picMk id="27" creationId="{C1001809-12CB-E2EB-B307-E833C918DD64}"/>
          </ac:picMkLst>
        </pc:picChg>
        <pc:picChg chg="mod">
          <ac:chgData name="Thomas Froment" userId="4d47d833-7bbe-4dd6-859d-dcdc79e00258" providerId="ADAL" clId="{A9E0D24D-C120-45D6-A281-E11DD7BE2497}" dt="2023-05-28T11:34:39.782" v="2164" actId="1076"/>
          <ac:picMkLst>
            <pc:docMk/>
            <pc:sldMk cId="4053743234" sldId="354"/>
            <ac:picMk id="30" creationId="{1F64DFB9-6C38-117A-91AE-1B8CA93C19D9}"/>
          </ac:picMkLst>
        </pc:picChg>
        <pc:picChg chg="mod">
          <ac:chgData name="Thomas Froment" userId="4d47d833-7bbe-4dd6-859d-dcdc79e00258" providerId="ADAL" clId="{A9E0D24D-C120-45D6-A281-E11DD7BE2497}" dt="2023-05-26T14:54:11.802" v="1825" actId="1037"/>
          <ac:picMkLst>
            <pc:docMk/>
            <pc:sldMk cId="4053743234" sldId="354"/>
            <ac:picMk id="31" creationId="{AFBD0458-ACE1-2E7B-CB2C-8EB9269BF183}"/>
          </ac:picMkLst>
        </pc:picChg>
        <pc:picChg chg="mod">
          <ac:chgData name="Thomas Froment" userId="4d47d833-7bbe-4dd6-859d-dcdc79e00258" providerId="ADAL" clId="{A9E0D24D-C120-45D6-A281-E11DD7BE2497}" dt="2023-05-26T14:54:49.372" v="1827"/>
          <ac:picMkLst>
            <pc:docMk/>
            <pc:sldMk cId="4053743234" sldId="354"/>
            <ac:picMk id="42" creationId="{A44D70E9-BD19-BAD9-F0C6-3244CAAF38AF}"/>
          </ac:picMkLst>
        </pc:picChg>
        <pc:picChg chg="mod">
          <ac:chgData name="Thomas Froment" userId="4d47d833-7bbe-4dd6-859d-dcdc79e00258" providerId="ADAL" clId="{A9E0D24D-C120-45D6-A281-E11DD7BE2497}" dt="2023-05-26T14:54:49.372" v="1827"/>
          <ac:picMkLst>
            <pc:docMk/>
            <pc:sldMk cId="4053743234" sldId="354"/>
            <ac:picMk id="44" creationId="{5161C0BF-E254-2943-D42F-60AEBF6B82F4}"/>
          </ac:picMkLst>
        </pc:picChg>
        <pc:picChg chg="mod">
          <ac:chgData name="Thomas Froment" userId="4d47d833-7bbe-4dd6-859d-dcdc79e00258" providerId="ADAL" clId="{A9E0D24D-C120-45D6-A281-E11DD7BE2497}" dt="2023-05-26T14:54:49.372" v="1827"/>
          <ac:picMkLst>
            <pc:docMk/>
            <pc:sldMk cId="4053743234" sldId="354"/>
            <ac:picMk id="45" creationId="{A4E7865A-4844-B5F6-081E-DC866316E05F}"/>
          </ac:picMkLst>
        </pc:picChg>
        <pc:picChg chg="mod">
          <ac:chgData name="Thomas Froment" userId="4d47d833-7bbe-4dd6-859d-dcdc79e00258" providerId="ADAL" clId="{A9E0D24D-C120-45D6-A281-E11DD7BE2497}" dt="2023-05-26T14:54:49.372" v="1827"/>
          <ac:picMkLst>
            <pc:docMk/>
            <pc:sldMk cId="4053743234" sldId="354"/>
            <ac:picMk id="46" creationId="{3E0C3219-C1D3-5730-163E-7C38971ED86E}"/>
          </ac:picMkLst>
        </pc:picChg>
        <pc:picChg chg="add mod">
          <ac:chgData name="Thomas Froment" userId="4d47d833-7bbe-4dd6-859d-dcdc79e00258" providerId="ADAL" clId="{A9E0D24D-C120-45D6-A281-E11DD7BE2497}" dt="2023-05-28T11:34:36.941" v="2162" actId="1038"/>
          <ac:picMkLst>
            <pc:docMk/>
            <pc:sldMk cId="4053743234" sldId="354"/>
            <ac:picMk id="47" creationId="{3FCBE0A4-AE15-74BD-1400-D64231A31C10}"/>
          </ac:picMkLst>
        </pc:picChg>
        <pc:picChg chg="add mod">
          <ac:chgData name="Thomas Froment" userId="4d47d833-7bbe-4dd6-859d-dcdc79e00258" providerId="ADAL" clId="{A9E0D24D-C120-45D6-A281-E11DD7BE2497}" dt="2023-05-26T14:57:28.252" v="1874" actId="1076"/>
          <ac:picMkLst>
            <pc:docMk/>
            <pc:sldMk cId="4053743234" sldId="354"/>
            <ac:picMk id="48" creationId="{B47C59F1-C1C1-5014-EDED-833B0C8596A4}"/>
          </ac:picMkLst>
        </pc:picChg>
        <pc:picChg chg="add mod">
          <ac:chgData name="Thomas Froment" userId="4d47d833-7bbe-4dd6-859d-dcdc79e00258" providerId="ADAL" clId="{A9E0D24D-C120-45D6-A281-E11DD7BE2497}" dt="2023-05-26T14:57:33.718" v="1875" actId="1076"/>
          <ac:picMkLst>
            <pc:docMk/>
            <pc:sldMk cId="4053743234" sldId="354"/>
            <ac:picMk id="49" creationId="{E548827E-D491-8A3E-BAB9-88B09EEB7AA8}"/>
          </ac:picMkLst>
        </pc:picChg>
      </pc:sldChg>
      <pc:sldChg chg="addSp delSp modSp new mod">
        <pc:chgData name="Thomas Froment" userId="4d47d833-7bbe-4dd6-859d-dcdc79e00258" providerId="ADAL" clId="{A9E0D24D-C120-45D6-A281-E11DD7BE2497}" dt="2023-05-30T12:09:44.445" v="6788" actId="1037"/>
        <pc:sldMkLst>
          <pc:docMk/>
          <pc:sldMk cId="2158464024" sldId="355"/>
        </pc:sldMkLst>
        <pc:spChg chg="del">
          <ac:chgData name="Thomas Froment" userId="4d47d833-7bbe-4dd6-859d-dcdc79e00258" providerId="ADAL" clId="{A9E0D24D-C120-45D6-A281-E11DD7BE2497}" dt="2023-05-28T11:37:42.109" v="2236" actId="478"/>
          <ac:spMkLst>
            <pc:docMk/>
            <pc:sldMk cId="2158464024" sldId="355"/>
            <ac:spMk id="2" creationId="{BE147C17-1545-F668-9F46-73F5B660E0F5}"/>
          </ac:spMkLst>
        </pc:spChg>
        <pc:spChg chg="add mod">
          <ac:chgData name="Thomas Froment" userId="4d47d833-7bbe-4dd6-859d-dcdc79e00258" providerId="ADAL" clId="{A9E0D24D-C120-45D6-A281-E11DD7BE2497}" dt="2023-05-28T14:47:53.337" v="5620" actId="404"/>
          <ac:spMkLst>
            <pc:docMk/>
            <pc:sldMk cId="2158464024" sldId="355"/>
            <ac:spMk id="3" creationId="{4DF03235-D05F-EBAA-E9E3-7EBB563EF8DB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9" creationId="{7A348C2D-EC22-C57C-23FE-3EBCE63FF5F7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1" creationId="{93DE5D18-01BA-E583-56E6-FA6FD886B53F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2" creationId="{7E127AC6-75B8-DA26-BAED-3E1E8D416943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3" creationId="{46D770EA-1AEC-AA8E-7753-7F1082B90BE0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4" creationId="{24021312-830E-97A9-DD3D-C87EB0CD7998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5" creationId="{58AAF7DB-A51F-4ED4-E6DE-48E64C0293E1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6" creationId="{BA9A98DB-B3FC-1B78-22D7-7540B2FD43A5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7" creationId="{C436ABFD-008B-C2D5-3669-CFE75A62FE04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8" creationId="{26369C2D-0505-18C5-A030-CEF69740F7D2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19" creationId="{9E798B89-6507-EDB9-3A64-5A4149ED676F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20" creationId="{8B549586-F669-484E-769F-58CA5AD750A1}"/>
          </ac:spMkLst>
        </pc:spChg>
        <pc:spChg chg="add del mod">
          <ac:chgData name="Thomas Froment" userId="4d47d833-7bbe-4dd6-859d-dcdc79e00258" providerId="ADAL" clId="{A9E0D24D-C120-45D6-A281-E11DD7BE2497}" dt="2023-05-28T11:46:22.468" v="2268"/>
          <ac:spMkLst>
            <pc:docMk/>
            <pc:sldMk cId="2158464024" sldId="355"/>
            <ac:spMk id="21" creationId="{8916AB66-F927-477A-1817-FEF0DFF6E3A7}"/>
          </ac:spMkLst>
        </pc:spChg>
        <pc:spChg chg="add del mod">
          <ac:chgData name="Thomas Froment" userId="4d47d833-7bbe-4dd6-859d-dcdc79e00258" providerId="ADAL" clId="{A9E0D24D-C120-45D6-A281-E11DD7BE2497}" dt="2023-05-28T11:49:00.885" v="2277"/>
          <ac:spMkLst>
            <pc:docMk/>
            <pc:sldMk cId="2158464024" sldId="355"/>
            <ac:spMk id="25" creationId="{DE6D0691-F5C7-ACDA-EF72-1F80976FDF7C}"/>
          </ac:spMkLst>
        </pc:spChg>
        <pc:picChg chg="add del mod">
          <ac:chgData name="Thomas Froment" userId="4d47d833-7bbe-4dd6-859d-dcdc79e00258" providerId="ADAL" clId="{A9E0D24D-C120-45D6-A281-E11DD7BE2497}" dt="2023-05-28T11:46:22.468" v="2268"/>
          <ac:picMkLst>
            <pc:docMk/>
            <pc:sldMk cId="2158464024" sldId="355"/>
            <ac:picMk id="4" creationId="{21093968-360E-F557-74BC-1B7C70CE70F2}"/>
          </ac:picMkLst>
        </pc:picChg>
        <pc:picChg chg="add del mod">
          <ac:chgData name="Thomas Froment" userId="4d47d833-7bbe-4dd6-859d-dcdc79e00258" providerId="ADAL" clId="{A9E0D24D-C120-45D6-A281-E11DD7BE2497}" dt="2023-05-30T11:38:47.593" v="6427" actId="478"/>
          <ac:picMkLst>
            <pc:docMk/>
            <pc:sldMk cId="2158464024" sldId="355"/>
            <ac:picMk id="4" creationId="{ECCE721A-EA2C-8A5C-93DF-9B24CDF65665}"/>
          </ac:picMkLst>
        </pc:picChg>
        <pc:picChg chg="add del mod">
          <ac:chgData name="Thomas Froment" userId="4d47d833-7bbe-4dd6-859d-dcdc79e00258" providerId="ADAL" clId="{A9E0D24D-C120-45D6-A281-E11DD7BE2497}" dt="2023-05-28T11:46:22.468" v="2268"/>
          <ac:picMkLst>
            <pc:docMk/>
            <pc:sldMk cId="2158464024" sldId="355"/>
            <ac:picMk id="5" creationId="{2B5D4E26-D371-4050-629E-E14C6671573B}"/>
          </ac:picMkLst>
        </pc:picChg>
        <pc:picChg chg="add del mod">
          <ac:chgData name="Thomas Froment" userId="4d47d833-7bbe-4dd6-859d-dcdc79e00258" providerId="ADAL" clId="{A9E0D24D-C120-45D6-A281-E11DD7BE2497}" dt="2023-05-30T11:42:22.129" v="6438" actId="478"/>
          <ac:picMkLst>
            <pc:docMk/>
            <pc:sldMk cId="2158464024" sldId="355"/>
            <ac:picMk id="5" creationId="{3C34359F-8774-D0CF-4035-EEE2455AF8E2}"/>
          </ac:picMkLst>
        </pc:picChg>
        <pc:picChg chg="add del mod">
          <ac:chgData name="Thomas Froment" userId="4d47d833-7bbe-4dd6-859d-dcdc79e00258" providerId="ADAL" clId="{A9E0D24D-C120-45D6-A281-E11DD7BE2497}" dt="2023-05-28T11:46:22.468" v="2268"/>
          <ac:picMkLst>
            <pc:docMk/>
            <pc:sldMk cId="2158464024" sldId="355"/>
            <ac:picMk id="6" creationId="{5D0CFB1C-EA0C-7D46-26AD-39E9A39500D2}"/>
          </ac:picMkLst>
        </pc:picChg>
        <pc:picChg chg="add del mod">
          <ac:chgData name="Thomas Froment" userId="4d47d833-7bbe-4dd6-859d-dcdc79e00258" providerId="ADAL" clId="{A9E0D24D-C120-45D6-A281-E11DD7BE2497}" dt="2023-05-28T11:46:22.468" v="2268"/>
          <ac:picMkLst>
            <pc:docMk/>
            <pc:sldMk cId="2158464024" sldId="355"/>
            <ac:picMk id="7" creationId="{3471F2C5-8366-8828-50C4-DD8C72159FAD}"/>
          </ac:picMkLst>
        </pc:picChg>
        <pc:picChg chg="add mod">
          <ac:chgData name="Thomas Froment" userId="4d47d833-7bbe-4dd6-859d-dcdc79e00258" providerId="ADAL" clId="{A9E0D24D-C120-45D6-A281-E11DD7BE2497}" dt="2023-05-30T12:09:44.445" v="6788" actId="1037"/>
          <ac:picMkLst>
            <pc:docMk/>
            <pc:sldMk cId="2158464024" sldId="355"/>
            <ac:picMk id="7" creationId="{5889EEE2-754D-69A3-6E93-971D94A2D1C7}"/>
          </ac:picMkLst>
        </pc:picChg>
        <pc:picChg chg="add del mod">
          <ac:chgData name="Thomas Froment" userId="4d47d833-7bbe-4dd6-859d-dcdc79e00258" providerId="ADAL" clId="{A9E0D24D-C120-45D6-A281-E11DD7BE2497}" dt="2023-05-28T12:01:46.674" v="2298" actId="478"/>
          <ac:picMkLst>
            <pc:docMk/>
            <pc:sldMk cId="2158464024" sldId="355"/>
            <ac:picMk id="24" creationId="{1367AB11-48DF-6B2D-5E96-561DEEEBD2A1}"/>
          </ac:picMkLst>
        </pc:picChg>
        <pc:cxnChg chg="add del mod">
          <ac:chgData name="Thomas Froment" userId="4d47d833-7bbe-4dd6-859d-dcdc79e00258" providerId="ADAL" clId="{A9E0D24D-C120-45D6-A281-E11DD7BE2497}" dt="2023-05-28T11:46:22.468" v="2268"/>
          <ac:cxnSpMkLst>
            <pc:docMk/>
            <pc:sldMk cId="2158464024" sldId="355"/>
            <ac:cxnSpMk id="8" creationId="{87A3BF92-BD0A-979F-1C24-B3469994AD66}"/>
          </ac:cxnSpMkLst>
        </pc:cxnChg>
        <pc:cxnChg chg="add del mod">
          <ac:chgData name="Thomas Froment" userId="4d47d833-7bbe-4dd6-859d-dcdc79e00258" providerId="ADAL" clId="{A9E0D24D-C120-45D6-A281-E11DD7BE2497}" dt="2023-05-28T11:46:22.468" v="2268"/>
          <ac:cxnSpMkLst>
            <pc:docMk/>
            <pc:sldMk cId="2158464024" sldId="355"/>
            <ac:cxnSpMk id="10" creationId="{013F5CC6-ED65-3A9C-B377-A3290363AA29}"/>
          </ac:cxnSpMkLst>
        </pc:cxnChg>
      </pc:sldChg>
      <pc:sldChg chg="add del">
        <pc:chgData name="Thomas Froment" userId="4d47d833-7bbe-4dd6-859d-dcdc79e00258" providerId="ADAL" clId="{A9E0D24D-C120-45D6-A281-E11DD7BE2497}" dt="2023-05-28T12:33:18.182" v="2331" actId="47"/>
        <pc:sldMkLst>
          <pc:docMk/>
          <pc:sldMk cId="4136561984" sldId="356"/>
        </pc:sldMkLst>
      </pc:sldChg>
      <pc:sldChg chg="add del">
        <pc:chgData name="Thomas Froment" userId="4d47d833-7bbe-4dd6-859d-dcdc79e00258" providerId="ADAL" clId="{A9E0D24D-C120-45D6-A281-E11DD7BE2497}" dt="2023-05-28T12:33:19.276" v="2332" actId="47"/>
        <pc:sldMkLst>
          <pc:docMk/>
          <pc:sldMk cId="1667415483" sldId="357"/>
        </pc:sldMkLst>
      </pc:sldChg>
      <pc:sldChg chg="addSp delSp modSp add mod">
        <pc:chgData name="Thomas Froment" userId="4d47d833-7bbe-4dd6-859d-dcdc79e00258" providerId="ADAL" clId="{A9E0D24D-C120-45D6-A281-E11DD7BE2497}" dt="2023-05-30T12:13:02.440" v="6874" actId="14100"/>
        <pc:sldMkLst>
          <pc:docMk/>
          <pc:sldMk cId="1364900127" sldId="358"/>
        </pc:sldMkLst>
        <pc:spChg chg="del">
          <ac:chgData name="Thomas Froment" userId="4d47d833-7bbe-4dd6-859d-dcdc79e00258" providerId="ADAL" clId="{A9E0D24D-C120-45D6-A281-E11DD7BE2497}" dt="2023-05-28T12:37:13.662" v="2403" actId="478"/>
          <ac:spMkLst>
            <pc:docMk/>
            <pc:sldMk cId="1364900127" sldId="358"/>
            <ac:spMk id="2" creationId="{BE147C17-1545-F668-9F46-73F5B660E0F5}"/>
          </ac:spMkLst>
        </pc:spChg>
        <pc:spChg chg="add del mod">
          <ac:chgData name="Thomas Froment" userId="4d47d833-7bbe-4dd6-859d-dcdc79e00258" providerId="ADAL" clId="{A9E0D24D-C120-45D6-A281-E11DD7BE2497}" dt="2023-05-28T12:37:10.423" v="2402" actId="478"/>
          <ac:spMkLst>
            <pc:docMk/>
            <pc:sldMk cId="1364900127" sldId="358"/>
            <ac:spMk id="3" creationId="{B2F9EDF6-A723-7078-D318-41DBE5978E17}"/>
          </ac:spMkLst>
        </pc:spChg>
        <pc:spChg chg="add mod">
          <ac:chgData name="Thomas Froment" userId="4d47d833-7bbe-4dd6-859d-dcdc79e00258" providerId="ADAL" clId="{A9E0D24D-C120-45D6-A281-E11DD7BE2497}" dt="2023-05-28T12:37:19.344" v="2423" actId="20577"/>
          <ac:spMkLst>
            <pc:docMk/>
            <pc:sldMk cId="1364900127" sldId="358"/>
            <ac:spMk id="4" creationId="{450860E4-45F4-3B58-25A8-8EC27863DBF5}"/>
          </ac:spMkLst>
        </pc:spChg>
        <pc:picChg chg="add mod">
          <ac:chgData name="Thomas Froment" userId="4d47d833-7bbe-4dd6-859d-dcdc79e00258" providerId="ADAL" clId="{A9E0D24D-C120-45D6-A281-E11DD7BE2497}" dt="2023-05-30T12:13:02.440" v="6874" actId="14100"/>
          <ac:picMkLst>
            <pc:docMk/>
            <pc:sldMk cId="1364900127" sldId="358"/>
            <ac:picMk id="3" creationId="{5680857F-2764-2D33-69BA-EDD54CBD135E}"/>
          </ac:picMkLst>
        </pc:picChg>
        <pc:picChg chg="add del mod">
          <ac:chgData name="Thomas Froment" userId="4d47d833-7bbe-4dd6-859d-dcdc79e00258" providerId="ADAL" clId="{A9E0D24D-C120-45D6-A281-E11DD7BE2497}" dt="2023-05-30T11:42:32.441" v="6443" actId="478"/>
          <ac:picMkLst>
            <pc:docMk/>
            <pc:sldMk cId="1364900127" sldId="358"/>
            <ac:picMk id="6" creationId="{9AA5FA09-2929-6984-E3B9-61527EADBE64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30T12:10:24.549" v="6796" actId="14100"/>
        <pc:sldMkLst>
          <pc:docMk/>
          <pc:sldMk cId="2448225337" sldId="359"/>
        </pc:sldMkLst>
        <pc:spChg chg="del">
          <ac:chgData name="Thomas Froment" userId="4d47d833-7bbe-4dd6-859d-dcdc79e00258" providerId="ADAL" clId="{A9E0D24D-C120-45D6-A281-E11DD7BE2497}" dt="2023-05-28T12:32:58.494" v="2308" actId="478"/>
          <ac:spMkLst>
            <pc:docMk/>
            <pc:sldMk cId="2448225337" sldId="359"/>
            <ac:spMk id="2" creationId="{BE147C17-1545-F668-9F46-73F5B660E0F5}"/>
          </ac:spMkLst>
        </pc:spChg>
        <pc:spChg chg="add mod">
          <ac:chgData name="Thomas Froment" userId="4d47d833-7bbe-4dd6-859d-dcdc79e00258" providerId="ADAL" clId="{A9E0D24D-C120-45D6-A281-E11DD7BE2497}" dt="2023-05-28T12:33:07.672" v="2327" actId="20577"/>
          <ac:spMkLst>
            <pc:docMk/>
            <pc:sldMk cId="2448225337" sldId="359"/>
            <ac:spMk id="3" creationId="{BEAE966B-BDF6-1620-CB4E-B4EBE84AB83E}"/>
          </ac:spMkLst>
        </pc:spChg>
        <pc:picChg chg="add del mod">
          <ac:chgData name="Thomas Froment" userId="4d47d833-7bbe-4dd6-859d-dcdc79e00258" providerId="ADAL" clId="{A9E0D24D-C120-45D6-A281-E11DD7BE2497}" dt="2023-05-28T11:54:38.522" v="2282" actId="478"/>
          <ac:picMkLst>
            <pc:docMk/>
            <pc:sldMk cId="2448225337" sldId="359"/>
            <ac:picMk id="4" creationId="{4DD7EF74-F3EC-66AC-2E39-867A59510BD8}"/>
          </ac:picMkLst>
        </pc:picChg>
        <pc:picChg chg="add mod">
          <ac:chgData name="Thomas Froment" userId="4d47d833-7bbe-4dd6-859d-dcdc79e00258" providerId="ADAL" clId="{A9E0D24D-C120-45D6-A281-E11DD7BE2497}" dt="2023-05-30T12:10:24.549" v="6796" actId="14100"/>
          <ac:picMkLst>
            <pc:docMk/>
            <pc:sldMk cId="2448225337" sldId="359"/>
            <ac:picMk id="4" creationId="{A25FD27E-EA6A-ED90-1993-528D964CA4DF}"/>
          </ac:picMkLst>
        </pc:picChg>
        <pc:picChg chg="add del mod">
          <ac:chgData name="Thomas Froment" userId="4d47d833-7bbe-4dd6-859d-dcdc79e00258" providerId="ADAL" clId="{A9E0D24D-C120-45D6-A281-E11DD7BE2497}" dt="2023-05-30T11:42:23.648" v="6439" actId="478"/>
          <ac:picMkLst>
            <pc:docMk/>
            <pc:sldMk cId="2448225337" sldId="359"/>
            <ac:picMk id="5" creationId="{9F8C66B7-53A5-6BB4-C705-E920F46F90D7}"/>
          </ac:picMkLst>
        </pc:picChg>
        <pc:picChg chg="add del mod">
          <ac:chgData name="Thomas Froment" userId="4d47d833-7bbe-4dd6-859d-dcdc79e00258" providerId="ADAL" clId="{A9E0D24D-C120-45D6-A281-E11DD7BE2497}" dt="2023-05-28T11:55:53.954" v="2290" actId="478"/>
          <ac:picMkLst>
            <pc:docMk/>
            <pc:sldMk cId="2448225337" sldId="359"/>
            <ac:picMk id="6" creationId="{4B3F26E1-840B-B663-0D19-4DC099F2D10B}"/>
          </ac:picMkLst>
        </pc:picChg>
        <pc:picChg chg="add del mod">
          <ac:chgData name="Thomas Froment" userId="4d47d833-7bbe-4dd6-859d-dcdc79e00258" providerId="ADAL" clId="{A9E0D24D-C120-45D6-A281-E11DD7BE2497}" dt="2023-05-28T12:32:40.942" v="2305" actId="478"/>
          <ac:picMkLst>
            <pc:docMk/>
            <pc:sldMk cId="2448225337" sldId="359"/>
            <ac:picMk id="8" creationId="{09F12BA8-5AB7-FDEC-4861-0638105DA648}"/>
          </ac:picMkLst>
        </pc:picChg>
      </pc:sldChg>
      <pc:sldChg chg="add del">
        <pc:chgData name="Thomas Froment" userId="4d47d833-7bbe-4dd6-859d-dcdc79e00258" providerId="ADAL" clId="{A9E0D24D-C120-45D6-A281-E11DD7BE2497}" dt="2023-05-28T12:33:20.301" v="2333" actId="47"/>
        <pc:sldMkLst>
          <pc:docMk/>
          <pc:sldMk cId="2996330867" sldId="360"/>
        </pc:sldMkLst>
      </pc:sldChg>
      <pc:sldChg chg="add del">
        <pc:chgData name="Thomas Froment" userId="4d47d833-7bbe-4dd6-859d-dcdc79e00258" providerId="ADAL" clId="{A9E0D24D-C120-45D6-A281-E11DD7BE2497}" dt="2023-05-28T14:02:26.568" v="5134" actId="47"/>
        <pc:sldMkLst>
          <pc:docMk/>
          <pc:sldMk cId="1494429891" sldId="361"/>
        </pc:sldMkLst>
      </pc:sldChg>
      <pc:sldChg chg="addSp delSp modSp add mod">
        <pc:chgData name="Thomas Froment" userId="4d47d833-7bbe-4dd6-859d-dcdc79e00258" providerId="ADAL" clId="{A9E0D24D-C120-45D6-A281-E11DD7BE2497}" dt="2023-05-30T12:11:31.472" v="6817" actId="21"/>
        <pc:sldMkLst>
          <pc:docMk/>
          <pc:sldMk cId="3443144943" sldId="362"/>
        </pc:sldMkLst>
        <pc:spChg chg="mod">
          <ac:chgData name="Thomas Froment" userId="4d47d833-7bbe-4dd6-859d-dcdc79e00258" providerId="ADAL" clId="{A9E0D24D-C120-45D6-A281-E11DD7BE2497}" dt="2023-05-28T12:33:25.263" v="2335" actId="20577"/>
          <ac:spMkLst>
            <pc:docMk/>
            <pc:sldMk cId="3443144943" sldId="362"/>
            <ac:spMk id="3" creationId="{BEAE966B-BDF6-1620-CB4E-B4EBE84AB83E}"/>
          </ac:spMkLst>
        </pc:spChg>
        <pc:picChg chg="add del mod">
          <ac:chgData name="Thomas Froment" userId="4d47d833-7bbe-4dd6-859d-dcdc79e00258" providerId="ADAL" clId="{A9E0D24D-C120-45D6-A281-E11DD7BE2497}" dt="2023-05-30T11:42:25.345" v="6440" actId="478"/>
          <ac:picMkLst>
            <pc:docMk/>
            <pc:sldMk cId="3443144943" sldId="362"/>
            <ac:picMk id="4" creationId="{A65FEC15-C860-9B02-2C49-DCB53EFBEC45}"/>
          </ac:picMkLst>
        </pc:picChg>
        <pc:picChg chg="add mod">
          <ac:chgData name="Thomas Froment" userId="4d47d833-7bbe-4dd6-859d-dcdc79e00258" providerId="ADAL" clId="{A9E0D24D-C120-45D6-A281-E11DD7BE2497}" dt="2023-05-30T12:11:12.600" v="6812" actId="14100"/>
          <ac:picMkLst>
            <pc:docMk/>
            <pc:sldMk cId="3443144943" sldId="362"/>
            <ac:picMk id="5" creationId="{DBFA3493-6477-DEBD-F0C4-219B64B20BEA}"/>
          </ac:picMkLst>
        </pc:picChg>
        <pc:picChg chg="add del mod">
          <ac:chgData name="Thomas Froment" userId="4d47d833-7bbe-4dd6-859d-dcdc79e00258" providerId="ADAL" clId="{A9E0D24D-C120-45D6-A281-E11DD7BE2497}" dt="2023-05-30T12:11:31.472" v="6817" actId="21"/>
          <ac:picMkLst>
            <pc:docMk/>
            <pc:sldMk cId="3443144943" sldId="362"/>
            <ac:picMk id="7" creationId="{06D6C8E1-1225-7B8A-6ADF-256C6DF44AE4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30T12:12:41.222" v="6866" actId="1036"/>
        <pc:sldMkLst>
          <pc:docMk/>
          <pc:sldMk cId="2673511145" sldId="363"/>
        </pc:sldMkLst>
        <pc:spChg chg="mod">
          <ac:chgData name="Thomas Froment" userId="4d47d833-7bbe-4dd6-859d-dcdc79e00258" providerId="ADAL" clId="{A9E0D24D-C120-45D6-A281-E11DD7BE2497}" dt="2023-05-28T12:33:28.968" v="2337" actId="6549"/>
          <ac:spMkLst>
            <pc:docMk/>
            <pc:sldMk cId="2673511145" sldId="363"/>
            <ac:spMk id="3" creationId="{BEAE966B-BDF6-1620-CB4E-B4EBE84AB83E}"/>
          </ac:spMkLst>
        </pc:spChg>
        <pc:picChg chg="add del mod">
          <ac:chgData name="Thomas Froment" userId="4d47d833-7bbe-4dd6-859d-dcdc79e00258" providerId="ADAL" clId="{A9E0D24D-C120-45D6-A281-E11DD7BE2497}" dt="2023-05-30T12:11:36.583" v="6821"/>
          <ac:picMkLst>
            <pc:docMk/>
            <pc:sldMk cId="2673511145" sldId="363"/>
            <ac:picMk id="2" creationId="{9407A0B5-44D7-F168-31C7-D63C1AA6799D}"/>
          </ac:picMkLst>
        </pc:picChg>
        <pc:picChg chg="add del mod">
          <ac:chgData name="Thomas Froment" userId="4d47d833-7bbe-4dd6-859d-dcdc79e00258" providerId="ADAL" clId="{A9E0D24D-C120-45D6-A281-E11DD7BE2497}" dt="2023-05-30T11:42:27.249" v="6441" actId="478"/>
          <ac:picMkLst>
            <pc:docMk/>
            <pc:sldMk cId="2673511145" sldId="363"/>
            <ac:picMk id="4" creationId="{1DF7CD6D-9016-387B-1AAB-4C24D8F2EE8C}"/>
          </ac:picMkLst>
        </pc:picChg>
        <pc:picChg chg="add mod">
          <ac:chgData name="Thomas Froment" userId="4d47d833-7bbe-4dd6-859d-dcdc79e00258" providerId="ADAL" clId="{A9E0D24D-C120-45D6-A281-E11DD7BE2497}" dt="2023-05-30T12:12:41.222" v="6866" actId="1036"/>
          <ac:picMkLst>
            <pc:docMk/>
            <pc:sldMk cId="2673511145" sldId="363"/>
            <ac:picMk id="6" creationId="{0BE5C993-A7ED-848A-6D24-60F5CEB7C4CC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30T12:12:37.878" v="6859" actId="1036"/>
        <pc:sldMkLst>
          <pc:docMk/>
          <pc:sldMk cId="3786413913" sldId="364"/>
        </pc:sldMkLst>
        <pc:spChg chg="mod">
          <ac:chgData name="Thomas Froment" userId="4d47d833-7bbe-4dd6-859d-dcdc79e00258" providerId="ADAL" clId="{A9E0D24D-C120-45D6-A281-E11DD7BE2497}" dt="2023-05-28T12:33:31.806" v="2339" actId="20577"/>
          <ac:spMkLst>
            <pc:docMk/>
            <pc:sldMk cId="3786413913" sldId="364"/>
            <ac:spMk id="3" creationId="{BEAE966B-BDF6-1620-CB4E-B4EBE84AB83E}"/>
          </ac:spMkLst>
        </pc:spChg>
        <pc:picChg chg="add del mod">
          <ac:chgData name="Thomas Froment" userId="4d47d833-7bbe-4dd6-859d-dcdc79e00258" providerId="ADAL" clId="{A9E0D24D-C120-45D6-A281-E11DD7BE2497}" dt="2023-05-30T11:42:28.793" v="6442" actId="478"/>
          <ac:picMkLst>
            <pc:docMk/>
            <pc:sldMk cId="3786413913" sldId="364"/>
            <ac:picMk id="4" creationId="{493DA730-C4BA-993B-483B-7F13BF055785}"/>
          </ac:picMkLst>
        </pc:picChg>
        <pc:picChg chg="add mod">
          <ac:chgData name="Thomas Froment" userId="4d47d833-7bbe-4dd6-859d-dcdc79e00258" providerId="ADAL" clId="{A9E0D24D-C120-45D6-A281-E11DD7BE2497}" dt="2023-05-30T12:12:37.878" v="6859" actId="1036"/>
          <ac:picMkLst>
            <pc:docMk/>
            <pc:sldMk cId="3786413913" sldId="364"/>
            <ac:picMk id="5" creationId="{58BDF3E1-9309-9DA3-E7A6-C55EA20341B7}"/>
          </ac:picMkLst>
        </pc:picChg>
      </pc:sldChg>
      <pc:sldChg chg="add del">
        <pc:chgData name="Thomas Froment" userId="4d47d833-7bbe-4dd6-859d-dcdc79e00258" providerId="ADAL" clId="{A9E0D24D-C120-45D6-A281-E11DD7BE2497}" dt="2023-05-28T14:02:27.576" v="5135" actId="47"/>
        <pc:sldMkLst>
          <pc:docMk/>
          <pc:sldMk cId="1916610768" sldId="365"/>
        </pc:sldMkLst>
      </pc:sldChg>
      <pc:sldChg chg="add del">
        <pc:chgData name="Thomas Froment" userId="4d47d833-7bbe-4dd6-859d-dcdc79e00258" providerId="ADAL" clId="{A9E0D24D-C120-45D6-A281-E11DD7BE2497}" dt="2023-05-28T14:02:28.794" v="5136" actId="47"/>
        <pc:sldMkLst>
          <pc:docMk/>
          <pc:sldMk cId="3665316121" sldId="366"/>
        </pc:sldMkLst>
      </pc:sldChg>
      <pc:sldChg chg="addSp delSp modSp new mod ord addAnim delAnim modAnim">
        <pc:chgData name="Thomas Froment" userId="4d47d833-7bbe-4dd6-859d-dcdc79e00258" providerId="ADAL" clId="{A9E0D24D-C120-45D6-A281-E11DD7BE2497}" dt="2023-05-28T13:50:05.440" v="4909" actId="1076"/>
        <pc:sldMkLst>
          <pc:docMk/>
          <pc:sldMk cId="3962935306" sldId="367"/>
        </pc:sldMkLst>
        <pc:spChg chg="mod">
          <ac:chgData name="Thomas Froment" userId="4d47d833-7bbe-4dd6-859d-dcdc79e00258" providerId="ADAL" clId="{A9E0D24D-C120-45D6-A281-E11DD7BE2497}" dt="2023-05-28T13:14:44.890" v="4404" actId="20577"/>
          <ac:spMkLst>
            <pc:docMk/>
            <pc:sldMk cId="3962935306" sldId="367"/>
            <ac:spMk id="2" creationId="{83A0F5B3-75E1-303B-10CE-86121CBC7289}"/>
          </ac:spMkLst>
        </pc:spChg>
        <pc:spChg chg="add del mod">
          <ac:chgData name="Thomas Froment" userId="4d47d833-7bbe-4dd6-859d-dcdc79e00258" providerId="ADAL" clId="{A9E0D24D-C120-45D6-A281-E11DD7BE2497}" dt="2023-05-28T12:41:11.720" v="2472"/>
          <ac:spMkLst>
            <pc:docMk/>
            <pc:sldMk cId="3962935306" sldId="367"/>
            <ac:spMk id="3" creationId="{CA7DCE9E-AC53-F30D-CA43-B60538689701}"/>
          </ac:spMkLst>
        </pc:spChg>
        <pc:spChg chg="add mod">
          <ac:chgData name="Thomas Froment" userId="4d47d833-7bbe-4dd6-859d-dcdc79e00258" providerId="ADAL" clId="{A9E0D24D-C120-45D6-A281-E11DD7BE2497}" dt="2023-05-28T13:50:05.440" v="4909" actId="1076"/>
          <ac:spMkLst>
            <pc:docMk/>
            <pc:sldMk cId="3962935306" sldId="367"/>
            <ac:spMk id="4" creationId="{2C59101D-6727-8C3C-9758-0CC558731973}"/>
          </ac:spMkLst>
        </pc:spChg>
        <pc:spChg chg="add del mod">
          <ac:chgData name="Thomas Froment" userId="4d47d833-7bbe-4dd6-859d-dcdc79e00258" providerId="ADAL" clId="{A9E0D24D-C120-45D6-A281-E11DD7BE2497}" dt="2023-05-28T13:19:56.682" v="4442"/>
          <ac:spMkLst>
            <pc:docMk/>
            <pc:sldMk cId="3962935306" sldId="367"/>
            <ac:spMk id="5" creationId="{2029E3D2-4FBD-A1ED-A2DE-FFC617B26D07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8" creationId="{A7F897D6-189C-E642-E7A0-EE2A7F31D0AF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9" creationId="{C9736C92-740A-F4AC-9428-F17A9CCBFF83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10" creationId="{DE589260-A728-3F1D-4817-30D37DB8F781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13" creationId="{7E6CF899-218F-E96E-026C-763085030EED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14" creationId="{555E620B-19BC-8226-8BEC-79BBFFD25F0B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15" creationId="{BD7FD2AC-3A44-42F9-25E9-21EFD658A96A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19" creationId="{2A56F702-2FA9-E42D-201F-121F6B6FB1B3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0" creationId="{5DB01F42-86EE-C0F6-B9D4-A4597AAF08C1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1" creationId="{CA93AAA4-3D6F-72B9-B823-6D15C5BA0938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2" creationId="{8BDE5318-F7B1-9442-BEA2-B1CCCC5E49B6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5" creationId="{6948F193-66A3-B417-0AFB-BC01C47BAEDF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6" creationId="{E49E8C01-1BF4-30AB-C58D-3E1667DAE703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27" creationId="{158C92FE-5FA6-F526-EA23-67218E784851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0" creationId="{BE8DC3A8-6A48-11B7-E136-47E5E2AE1C03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1" creationId="{E8AEA52E-B66E-4859-3761-E9943CA4C9FD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2" creationId="{4F675B20-3506-00B3-476D-2173D13485AC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5" creationId="{A3768E1D-07B1-5464-61C4-8AE3AE8CE854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6" creationId="{3D9A0E9A-0118-C277-862D-A6D3ED82B119}"/>
          </ac:spMkLst>
        </pc:spChg>
        <pc:spChg chg="mod">
          <ac:chgData name="Thomas Froment" userId="4d47d833-7bbe-4dd6-859d-dcdc79e00258" providerId="ADAL" clId="{A9E0D24D-C120-45D6-A281-E11DD7BE2497}" dt="2023-05-28T13:19:54.700" v="4441"/>
          <ac:spMkLst>
            <pc:docMk/>
            <pc:sldMk cId="3962935306" sldId="367"/>
            <ac:spMk id="37" creationId="{BDFADFAD-F8A7-75C1-D203-E637CCFC7C7E}"/>
          </ac:spMkLst>
        </pc:spChg>
        <pc:spChg chg="add del mod">
          <ac:chgData name="Thomas Froment" userId="4d47d833-7bbe-4dd6-859d-dcdc79e00258" providerId="ADAL" clId="{A9E0D24D-C120-45D6-A281-E11DD7BE2497}" dt="2023-05-28T13:21:38.314" v="4483" actId="478"/>
          <ac:spMkLst>
            <pc:docMk/>
            <pc:sldMk cId="3962935306" sldId="367"/>
            <ac:spMk id="38" creationId="{43D167BC-EA1B-E16D-1C0D-C559B5DB207E}"/>
          </ac:spMkLst>
        </pc:spChg>
        <pc:spChg chg="del mod topLvl">
          <ac:chgData name="Thomas Froment" userId="4d47d833-7bbe-4dd6-859d-dcdc79e00258" providerId="ADAL" clId="{A9E0D24D-C120-45D6-A281-E11DD7BE2497}" dt="2023-05-28T13:21:44.281" v="4486" actId="478"/>
          <ac:spMkLst>
            <pc:docMk/>
            <pc:sldMk cId="3962935306" sldId="367"/>
            <ac:spMk id="41" creationId="{B66462CD-6962-050A-C915-5836145A6B41}"/>
          </ac:spMkLst>
        </pc:spChg>
        <pc:spChg chg="add del mod topLvl">
          <ac:chgData name="Thomas Froment" userId="4d47d833-7bbe-4dd6-859d-dcdc79e00258" providerId="ADAL" clId="{A9E0D24D-C120-45D6-A281-E11DD7BE2497}" dt="2023-05-28T13:21:51.881" v="4489" actId="478"/>
          <ac:spMkLst>
            <pc:docMk/>
            <pc:sldMk cId="3962935306" sldId="367"/>
            <ac:spMk id="42" creationId="{7A02198C-2366-22E0-9061-60D2851671D8}"/>
          </ac:spMkLst>
        </pc:spChg>
        <pc:spChg chg="del mod">
          <ac:chgData name="Thomas Froment" userId="4d47d833-7bbe-4dd6-859d-dcdc79e00258" providerId="ADAL" clId="{A9E0D24D-C120-45D6-A281-E11DD7BE2497}" dt="2023-05-28T13:20:48.409" v="4468" actId="478"/>
          <ac:spMkLst>
            <pc:docMk/>
            <pc:sldMk cId="3962935306" sldId="367"/>
            <ac:spMk id="43" creationId="{28535B84-6E27-B8ED-D669-80FC6E2692BA}"/>
          </ac:spMkLst>
        </pc:spChg>
        <pc:spChg chg="mod topLvl">
          <ac:chgData name="Thomas Froment" userId="4d47d833-7bbe-4dd6-859d-dcdc79e00258" providerId="ADAL" clId="{A9E0D24D-C120-45D6-A281-E11DD7BE2497}" dt="2023-05-28T13:21:36.819" v="4482" actId="1076"/>
          <ac:spMkLst>
            <pc:docMk/>
            <pc:sldMk cId="3962935306" sldId="367"/>
            <ac:spMk id="46" creationId="{7BC66828-AE39-4247-1109-05A2E8A8669D}"/>
          </ac:spMkLst>
        </pc:spChg>
        <pc:spChg chg="add del mod topLvl">
          <ac:chgData name="Thomas Froment" userId="4d47d833-7bbe-4dd6-859d-dcdc79e00258" providerId="ADAL" clId="{A9E0D24D-C120-45D6-A281-E11DD7BE2497}" dt="2023-05-28T13:24:22.272" v="4549" actId="478"/>
          <ac:spMkLst>
            <pc:docMk/>
            <pc:sldMk cId="3962935306" sldId="367"/>
            <ac:spMk id="47" creationId="{90087689-ED21-E586-F5FF-157B993B1AC9}"/>
          </ac:spMkLst>
        </pc:spChg>
        <pc:spChg chg="add del mod topLvl">
          <ac:chgData name="Thomas Froment" userId="4d47d833-7bbe-4dd6-859d-dcdc79e00258" providerId="ADAL" clId="{A9E0D24D-C120-45D6-A281-E11DD7BE2497}" dt="2023-05-28T13:26:28.904" v="4606" actId="478"/>
          <ac:spMkLst>
            <pc:docMk/>
            <pc:sldMk cId="3962935306" sldId="367"/>
            <ac:spMk id="48" creationId="{0DE61D7B-B249-26C8-4BD2-61635A1B3699}"/>
          </ac:spMkLst>
        </pc:spChg>
        <pc:spChg chg="mod">
          <ac:chgData name="Thomas Froment" userId="4d47d833-7bbe-4dd6-859d-dcdc79e00258" providerId="ADAL" clId="{A9E0D24D-C120-45D6-A281-E11DD7BE2497}" dt="2023-05-28T13:21:11.779" v="4473" actId="165"/>
          <ac:spMkLst>
            <pc:docMk/>
            <pc:sldMk cId="3962935306" sldId="367"/>
            <ac:spMk id="52" creationId="{1509D4BB-AF16-A51C-6930-727681E70E81}"/>
          </ac:spMkLst>
        </pc:spChg>
        <pc:spChg chg="mod">
          <ac:chgData name="Thomas Froment" userId="4d47d833-7bbe-4dd6-859d-dcdc79e00258" providerId="ADAL" clId="{A9E0D24D-C120-45D6-A281-E11DD7BE2497}" dt="2023-05-28T13:21:11.779" v="4473" actId="165"/>
          <ac:spMkLst>
            <pc:docMk/>
            <pc:sldMk cId="3962935306" sldId="367"/>
            <ac:spMk id="53" creationId="{2F02477D-2FFA-113B-58CD-9E958A0FA3BC}"/>
          </ac:spMkLst>
        </pc:spChg>
        <pc:spChg chg="add del mod topLvl">
          <ac:chgData name="Thomas Froment" userId="4d47d833-7bbe-4dd6-859d-dcdc79e00258" providerId="ADAL" clId="{A9E0D24D-C120-45D6-A281-E11DD7BE2497}" dt="2023-05-28T13:24:19.505" v="4548" actId="478"/>
          <ac:spMkLst>
            <pc:docMk/>
            <pc:sldMk cId="3962935306" sldId="367"/>
            <ac:spMk id="54" creationId="{9DB422E9-866A-4704-76E1-0DDD814D89EE}"/>
          </ac:spMkLst>
        </pc:spChg>
        <pc:spChg chg="del mod">
          <ac:chgData name="Thomas Froment" userId="4d47d833-7bbe-4dd6-859d-dcdc79e00258" providerId="ADAL" clId="{A9E0D24D-C120-45D6-A281-E11DD7BE2497}" dt="2023-05-28T13:20:57.745" v="4469" actId="478"/>
          <ac:spMkLst>
            <pc:docMk/>
            <pc:sldMk cId="3962935306" sldId="367"/>
            <ac:spMk id="55" creationId="{347691D7-F0CF-2C0D-CE7C-58836ECD5B0E}"/>
          </ac:spMkLst>
        </pc:spChg>
        <pc:spChg chg="del mod topLvl">
          <ac:chgData name="Thomas Froment" userId="4d47d833-7bbe-4dd6-859d-dcdc79e00258" providerId="ADAL" clId="{A9E0D24D-C120-45D6-A281-E11DD7BE2497}" dt="2023-05-28T13:21:45.937" v="4487" actId="478"/>
          <ac:spMkLst>
            <pc:docMk/>
            <pc:sldMk cId="3962935306" sldId="367"/>
            <ac:spMk id="58" creationId="{94E641F1-5C98-777A-0C1A-13940367B68D}"/>
          </ac:spMkLst>
        </pc:spChg>
        <pc:spChg chg="del mod topLvl">
          <ac:chgData name="Thomas Froment" userId="4d47d833-7bbe-4dd6-859d-dcdc79e00258" providerId="ADAL" clId="{A9E0D24D-C120-45D6-A281-E11DD7BE2497}" dt="2023-05-28T13:26:12.808" v="4601" actId="478"/>
          <ac:spMkLst>
            <pc:docMk/>
            <pc:sldMk cId="3962935306" sldId="367"/>
            <ac:spMk id="59" creationId="{4950FF13-1124-0B2C-E474-1536BB16B084}"/>
          </ac:spMkLst>
        </pc:spChg>
        <pc:spChg chg="del mod topLvl">
          <ac:chgData name="Thomas Froment" userId="4d47d833-7bbe-4dd6-859d-dcdc79e00258" providerId="ADAL" clId="{A9E0D24D-C120-45D6-A281-E11DD7BE2497}" dt="2023-05-28T13:26:29.544" v="4607" actId="478"/>
          <ac:spMkLst>
            <pc:docMk/>
            <pc:sldMk cId="3962935306" sldId="367"/>
            <ac:spMk id="60" creationId="{F12D1289-EFF8-C338-B500-42332E4509B8}"/>
          </ac:spMkLst>
        </pc:spChg>
        <pc:spChg chg="mod">
          <ac:chgData name="Thomas Froment" userId="4d47d833-7bbe-4dd6-859d-dcdc79e00258" providerId="ADAL" clId="{A9E0D24D-C120-45D6-A281-E11DD7BE2497}" dt="2023-05-28T13:23:39.092" v="4541" actId="122"/>
          <ac:spMkLst>
            <pc:docMk/>
            <pc:sldMk cId="3962935306" sldId="367"/>
            <ac:spMk id="63" creationId="{4101DC0D-5AA1-7B91-9D0E-4B5D2498F040}"/>
          </ac:spMkLst>
        </pc:spChg>
        <pc:spChg chg="mod">
          <ac:chgData name="Thomas Froment" userId="4d47d833-7bbe-4dd6-859d-dcdc79e00258" providerId="ADAL" clId="{A9E0D24D-C120-45D6-A281-E11DD7BE2497}" dt="2023-05-28T13:20:00.406" v="4443"/>
          <ac:spMkLst>
            <pc:docMk/>
            <pc:sldMk cId="3962935306" sldId="367"/>
            <ac:spMk id="64" creationId="{0EC8C258-FFDB-D965-AD04-0AF5C08FB768}"/>
          </ac:spMkLst>
        </pc:spChg>
        <pc:spChg chg="mod">
          <ac:chgData name="Thomas Froment" userId="4d47d833-7bbe-4dd6-859d-dcdc79e00258" providerId="ADAL" clId="{A9E0D24D-C120-45D6-A281-E11DD7BE2497}" dt="2023-05-28T13:20:00.406" v="4443"/>
          <ac:spMkLst>
            <pc:docMk/>
            <pc:sldMk cId="3962935306" sldId="367"/>
            <ac:spMk id="65" creationId="{5522F829-5409-D417-747F-04632EF51C61}"/>
          </ac:spMkLst>
        </pc:spChg>
        <pc:spChg chg="mod">
          <ac:chgData name="Thomas Froment" userId="4d47d833-7bbe-4dd6-859d-dcdc79e00258" providerId="ADAL" clId="{A9E0D24D-C120-45D6-A281-E11DD7BE2497}" dt="2023-05-28T13:28:53.425" v="4629" actId="207"/>
          <ac:spMkLst>
            <pc:docMk/>
            <pc:sldMk cId="3962935306" sldId="367"/>
            <ac:spMk id="68" creationId="{4C45617C-4C25-0A69-5B26-D4142D64221B}"/>
          </ac:spMkLst>
        </pc:spChg>
        <pc:spChg chg="mod">
          <ac:chgData name="Thomas Froment" userId="4d47d833-7bbe-4dd6-859d-dcdc79e00258" providerId="ADAL" clId="{A9E0D24D-C120-45D6-A281-E11DD7BE2497}" dt="2023-05-28T13:28:53.425" v="4629" actId="207"/>
          <ac:spMkLst>
            <pc:docMk/>
            <pc:sldMk cId="3962935306" sldId="367"/>
            <ac:spMk id="69" creationId="{E3AEC801-A9B2-403E-A374-C62FD779D9D0}"/>
          </ac:spMkLst>
        </pc:spChg>
        <pc:spChg chg="mod">
          <ac:chgData name="Thomas Froment" userId="4d47d833-7bbe-4dd6-859d-dcdc79e00258" providerId="ADAL" clId="{A9E0D24D-C120-45D6-A281-E11DD7BE2497}" dt="2023-05-28T13:28:53.425" v="4629" actId="207"/>
          <ac:spMkLst>
            <pc:docMk/>
            <pc:sldMk cId="3962935306" sldId="367"/>
            <ac:spMk id="70" creationId="{7759CC4E-AAE8-65C0-140F-2766470EFA7E}"/>
          </ac:spMkLst>
        </pc:spChg>
        <pc:spChg chg="add del mod">
          <ac:chgData name="Thomas Froment" userId="4d47d833-7bbe-4dd6-859d-dcdc79e00258" providerId="ADAL" clId="{A9E0D24D-C120-45D6-A281-E11DD7BE2497}" dt="2023-05-28T13:26:30.168" v="4608" actId="478"/>
          <ac:spMkLst>
            <pc:docMk/>
            <pc:sldMk cId="3962935306" sldId="367"/>
            <ac:spMk id="71" creationId="{D61DB467-6015-396B-501E-D9B8300B0F0C}"/>
          </ac:spMkLst>
        </pc:spChg>
        <pc:spChg chg="add del mod">
          <ac:chgData name="Thomas Froment" userId="4d47d833-7bbe-4dd6-859d-dcdc79e00258" providerId="ADAL" clId="{A9E0D24D-C120-45D6-A281-E11DD7BE2497}" dt="2023-05-28T13:26:30.584" v="4609" actId="478"/>
          <ac:spMkLst>
            <pc:docMk/>
            <pc:sldMk cId="3962935306" sldId="367"/>
            <ac:spMk id="72" creationId="{5B3E41CF-AD21-4545-8F24-C62915930DA0}"/>
          </ac:spMkLst>
        </pc:spChg>
        <pc:spChg chg="mod">
          <ac:chgData name="Thomas Froment" userId="4d47d833-7bbe-4dd6-859d-dcdc79e00258" providerId="ADAL" clId="{A9E0D24D-C120-45D6-A281-E11DD7BE2497}" dt="2023-05-28T13:23:41.076" v="4542" actId="122"/>
          <ac:spMkLst>
            <pc:docMk/>
            <pc:sldMk cId="3962935306" sldId="367"/>
            <ac:spMk id="75" creationId="{5B85CC52-202E-6A63-4AC7-D981265CB9B0}"/>
          </ac:spMkLst>
        </pc:spChg>
        <pc:spChg chg="mod">
          <ac:chgData name="Thomas Froment" userId="4d47d833-7bbe-4dd6-859d-dcdc79e00258" providerId="ADAL" clId="{A9E0D24D-C120-45D6-A281-E11DD7BE2497}" dt="2023-05-28T13:24:39.065" v="4558" actId="1076"/>
          <ac:spMkLst>
            <pc:docMk/>
            <pc:sldMk cId="3962935306" sldId="367"/>
            <ac:spMk id="76" creationId="{D6BA368C-A403-4258-D9A7-58B72C20CDB8}"/>
          </ac:spMkLst>
        </pc:spChg>
        <pc:spChg chg="mod">
          <ac:chgData name="Thomas Froment" userId="4d47d833-7bbe-4dd6-859d-dcdc79e00258" providerId="ADAL" clId="{A9E0D24D-C120-45D6-A281-E11DD7BE2497}" dt="2023-05-28T13:24:37.017" v="4556" actId="1076"/>
          <ac:spMkLst>
            <pc:docMk/>
            <pc:sldMk cId="3962935306" sldId="367"/>
            <ac:spMk id="77" creationId="{5202F635-5EA8-F954-09F5-F2C8088AC290}"/>
          </ac:spMkLst>
        </pc:spChg>
        <pc:spChg chg="mod">
          <ac:chgData name="Thomas Froment" userId="4d47d833-7bbe-4dd6-859d-dcdc79e00258" providerId="ADAL" clId="{A9E0D24D-C120-45D6-A281-E11DD7BE2497}" dt="2023-05-28T13:24:08.605" v="4546"/>
          <ac:spMkLst>
            <pc:docMk/>
            <pc:sldMk cId="3962935306" sldId="367"/>
            <ac:spMk id="80" creationId="{ABE040D0-AA4D-422B-DE82-9834E172E2FC}"/>
          </ac:spMkLst>
        </pc:spChg>
        <pc:spChg chg="mod">
          <ac:chgData name="Thomas Froment" userId="4d47d833-7bbe-4dd6-859d-dcdc79e00258" providerId="ADAL" clId="{A9E0D24D-C120-45D6-A281-E11DD7BE2497}" dt="2023-05-28T13:24:08.605" v="4546"/>
          <ac:spMkLst>
            <pc:docMk/>
            <pc:sldMk cId="3962935306" sldId="367"/>
            <ac:spMk id="81" creationId="{F6455FBE-78D9-E735-3539-ABFA6C6A672F}"/>
          </ac:spMkLst>
        </pc:spChg>
        <pc:spChg chg="mod">
          <ac:chgData name="Thomas Froment" userId="4d47d833-7bbe-4dd6-859d-dcdc79e00258" providerId="ADAL" clId="{A9E0D24D-C120-45D6-A281-E11DD7BE2497}" dt="2023-05-28T13:24:08.605" v="4546"/>
          <ac:spMkLst>
            <pc:docMk/>
            <pc:sldMk cId="3962935306" sldId="367"/>
            <ac:spMk id="82" creationId="{FD830462-AF57-9211-F840-0756644272E8}"/>
          </ac:spMkLst>
        </pc:spChg>
        <pc:spChg chg="mod">
          <ac:chgData name="Thomas Froment" userId="4d47d833-7bbe-4dd6-859d-dcdc79e00258" providerId="ADAL" clId="{A9E0D24D-C120-45D6-A281-E11DD7BE2497}" dt="2023-05-28T13:24:55.216" v="4570" actId="20577"/>
          <ac:spMkLst>
            <pc:docMk/>
            <pc:sldMk cId="3962935306" sldId="367"/>
            <ac:spMk id="85" creationId="{F8C7D144-8DBB-06F1-0E1D-1EEDE649F26E}"/>
          </ac:spMkLst>
        </pc:spChg>
        <pc:spChg chg="mod">
          <ac:chgData name="Thomas Froment" userId="4d47d833-7bbe-4dd6-859d-dcdc79e00258" providerId="ADAL" clId="{A9E0D24D-C120-45D6-A281-E11DD7BE2497}" dt="2023-05-28T13:24:47.157" v="4560"/>
          <ac:spMkLst>
            <pc:docMk/>
            <pc:sldMk cId="3962935306" sldId="367"/>
            <ac:spMk id="86" creationId="{39185519-1D2D-B960-CF86-F4737033BDB6}"/>
          </ac:spMkLst>
        </pc:spChg>
        <pc:spChg chg="mod">
          <ac:chgData name="Thomas Froment" userId="4d47d833-7bbe-4dd6-859d-dcdc79e00258" providerId="ADAL" clId="{A9E0D24D-C120-45D6-A281-E11DD7BE2497}" dt="2023-05-28T13:26:43.995" v="4611" actId="207"/>
          <ac:spMkLst>
            <pc:docMk/>
            <pc:sldMk cId="3962935306" sldId="367"/>
            <ac:spMk id="87" creationId="{E9547C7F-F93D-DC69-4BF0-9462A82962F9}"/>
          </ac:spMkLst>
        </pc:spChg>
        <pc:spChg chg="add mod">
          <ac:chgData name="Thomas Froment" userId="4d47d833-7bbe-4dd6-859d-dcdc79e00258" providerId="ADAL" clId="{A9E0D24D-C120-45D6-A281-E11DD7BE2497}" dt="2023-05-28T13:28:36.463" v="4628" actId="207"/>
          <ac:spMkLst>
            <pc:docMk/>
            <pc:sldMk cId="3962935306" sldId="367"/>
            <ac:spMk id="88" creationId="{B105D863-1D81-524D-5F4A-90F84EBE0459}"/>
          </ac:spMkLst>
        </pc:spChg>
        <pc:spChg chg="add mod">
          <ac:chgData name="Thomas Froment" userId="4d47d833-7bbe-4dd6-859d-dcdc79e00258" providerId="ADAL" clId="{A9E0D24D-C120-45D6-A281-E11DD7BE2497}" dt="2023-05-28T13:28:59.337" v="4630" actId="1035"/>
          <ac:spMkLst>
            <pc:docMk/>
            <pc:sldMk cId="3962935306" sldId="367"/>
            <ac:spMk id="89" creationId="{CC11796D-14BE-77E5-3697-B6F2F4061190}"/>
          </ac:spMkLst>
        </pc:spChg>
        <pc:spChg chg="add del mod">
          <ac:chgData name="Thomas Froment" userId="4d47d833-7bbe-4dd6-859d-dcdc79e00258" providerId="ADAL" clId="{A9E0D24D-C120-45D6-A281-E11DD7BE2497}" dt="2023-05-28T13:26:27.976" v="4605" actId="478"/>
          <ac:spMkLst>
            <pc:docMk/>
            <pc:sldMk cId="3962935306" sldId="367"/>
            <ac:spMk id="90" creationId="{11C632D6-65E4-7D54-9C50-7CFBF1F56211}"/>
          </ac:spMkLst>
        </pc:spChg>
        <pc:spChg chg="add del mod">
          <ac:chgData name="Thomas Froment" userId="4d47d833-7bbe-4dd6-859d-dcdc79e00258" providerId="ADAL" clId="{A9E0D24D-C120-45D6-A281-E11DD7BE2497}" dt="2023-05-28T13:27:05.778" v="4613"/>
          <ac:spMkLst>
            <pc:docMk/>
            <pc:sldMk cId="3962935306" sldId="367"/>
            <ac:spMk id="91" creationId="{43149471-F47A-0828-35AB-5017F704A3AF}"/>
          </ac:spMkLst>
        </pc:s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6" creationId="{08BE7DA8-AA0A-35EA-70F6-330B33C17C3B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7" creationId="{F71014A6-A8C9-B0E6-E372-AD6AD7E8AB7C}"/>
          </ac:grpSpMkLst>
        </pc:gr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11" creationId="{D5D8083A-E60C-7493-A0F9-D67CAEBF13E8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12" creationId="{F1B4BC59-9639-FB25-E049-EF7DD2B21518}"/>
          </ac:grpSpMkLst>
        </pc:gr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16" creationId="{E991B7DD-5726-6DED-139B-4F5C46FA5AE4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17" creationId="{7F22D9FE-3EF5-ADC9-4595-26BC08B201F9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18" creationId="{A5E6EF9B-663A-69F6-F52B-B68A3D0829C6}"/>
          </ac:grpSpMkLst>
        </pc:gr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23" creationId="{8C717255-B828-4C7B-57DA-E476290FDCBB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24" creationId="{E7CABA03-73B4-06F2-0469-52138E18A26E}"/>
          </ac:grpSpMkLst>
        </pc:gr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28" creationId="{4B48095C-A8D3-B1A9-CDEA-4E6B8D57E765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29" creationId="{0D325D21-F2C0-8AEE-376E-46D3BFD5776D}"/>
          </ac:grpSpMkLst>
        </pc:grpChg>
        <pc:grpChg chg="add del mod">
          <ac:chgData name="Thomas Froment" userId="4d47d833-7bbe-4dd6-859d-dcdc79e00258" providerId="ADAL" clId="{A9E0D24D-C120-45D6-A281-E11DD7BE2497}" dt="2023-05-28T13:19:56.682" v="4442"/>
          <ac:grpSpMkLst>
            <pc:docMk/>
            <pc:sldMk cId="3962935306" sldId="367"/>
            <ac:grpSpMk id="33" creationId="{E2C016CC-F060-2595-180F-5E5BEB8676F9}"/>
          </ac:grpSpMkLst>
        </pc:grpChg>
        <pc:grpChg chg="mod">
          <ac:chgData name="Thomas Froment" userId="4d47d833-7bbe-4dd6-859d-dcdc79e00258" providerId="ADAL" clId="{A9E0D24D-C120-45D6-A281-E11DD7BE2497}" dt="2023-05-28T13:19:54.700" v="4441"/>
          <ac:grpSpMkLst>
            <pc:docMk/>
            <pc:sldMk cId="3962935306" sldId="367"/>
            <ac:grpSpMk id="34" creationId="{1E4D27CA-CF80-C599-4CC8-366090C84886}"/>
          </ac:grpSpMkLst>
        </pc:grpChg>
        <pc:grpChg chg="add del mod">
          <ac:chgData name="Thomas Froment" userId="4d47d833-7bbe-4dd6-859d-dcdc79e00258" providerId="ADAL" clId="{A9E0D24D-C120-45D6-A281-E11DD7BE2497}" dt="2023-05-28T13:21:06.302" v="4472" actId="165"/>
          <ac:grpSpMkLst>
            <pc:docMk/>
            <pc:sldMk cId="3962935306" sldId="367"/>
            <ac:grpSpMk id="39" creationId="{772FB04B-73A8-2E1C-4B4B-84391A7CEE49}"/>
          </ac:grpSpMkLst>
        </pc:grpChg>
        <pc:grpChg chg="del mod">
          <ac:chgData name="Thomas Froment" userId="4d47d833-7bbe-4dd6-859d-dcdc79e00258" providerId="ADAL" clId="{A9E0D24D-C120-45D6-A281-E11DD7BE2497}" dt="2023-05-28T13:20:48.409" v="4468" actId="478"/>
          <ac:grpSpMkLst>
            <pc:docMk/>
            <pc:sldMk cId="3962935306" sldId="367"/>
            <ac:grpSpMk id="40" creationId="{CA5F8248-9930-1C39-F0DB-27BD0D93C8CB}"/>
          </ac:grpSpMkLst>
        </pc:grpChg>
        <pc:grpChg chg="add del mod">
          <ac:chgData name="Thomas Froment" userId="4d47d833-7bbe-4dd6-859d-dcdc79e00258" providerId="ADAL" clId="{A9E0D24D-C120-45D6-A281-E11DD7BE2497}" dt="2023-05-28T13:21:11.779" v="4473" actId="165"/>
          <ac:grpSpMkLst>
            <pc:docMk/>
            <pc:sldMk cId="3962935306" sldId="367"/>
            <ac:grpSpMk id="44" creationId="{095FA23A-F412-1461-4DE9-052A4761CE5E}"/>
          </ac:grpSpMkLst>
        </pc:grpChg>
        <pc:grpChg chg="del mod topLvl">
          <ac:chgData name="Thomas Froment" userId="4d47d833-7bbe-4dd6-859d-dcdc79e00258" providerId="ADAL" clId="{A9E0D24D-C120-45D6-A281-E11DD7BE2497}" dt="2023-05-28T13:21:29.728" v="4478" actId="165"/>
          <ac:grpSpMkLst>
            <pc:docMk/>
            <pc:sldMk cId="3962935306" sldId="367"/>
            <ac:grpSpMk id="45" creationId="{2BF6B38F-3433-7BAA-9B43-2AB44D89EC64}"/>
          </ac:grpSpMkLst>
        </pc:grpChg>
        <pc:grpChg chg="add del mod">
          <ac:chgData name="Thomas Froment" userId="4d47d833-7bbe-4dd6-859d-dcdc79e00258" providerId="ADAL" clId="{A9E0D24D-C120-45D6-A281-E11DD7BE2497}" dt="2023-05-28T13:21:11.779" v="4473" actId="165"/>
          <ac:grpSpMkLst>
            <pc:docMk/>
            <pc:sldMk cId="3962935306" sldId="367"/>
            <ac:grpSpMk id="49" creationId="{C7F0E2A8-BE35-EDF5-B013-0F8F070236D7}"/>
          </ac:grpSpMkLst>
        </pc:grpChg>
        <pc:grpChg chg="del mod">
          <ac:chgData name="Thomas Froment" userId="4d47d833-7bbe-4dd6-859d-dcdc79e00258" providerId="ADAL" clId="{A9E0D24D-C120-45D6-A281-E11DD7BE2497}" dt="2023-05-28T13:20:57.745" v="4469" actId="478"/>
          <ac:grpSpMkLst>
            <pc:docMk/>
            <pc:sldMk cId="3962935306" sldId="367"/>
            <ac:grpSpMk id="50" creationId="{9E1E7DD2-9C2E-6CB0-6F48-FBD795B3F107}"/>
          </ac:grpSpMkLst>
        </pc:grpChg>
        <pc:grpChg chg="del mod topLvl">
          <ac:chgData name="Thomas Froment" userId="4d47d833-7bbe-4dd6-859d-dcdc79e00258" providerId="ADAL" clId="{A9E0D24D-C120-45D6-A281-E11DD7BE2497}" dt="2023-05-28T13:21:43.281" v="4485" actId="478"/>
          <ac:grpSpMkLst>
            <pc:docMk/>
            <pc:sldMk cId="3962935306" sldId="367"/>
            <ac:grpSpMk id="51" creationId="{198EA272-6CD0-7220-2948-983A3A4777F0}"/>
          </ac:grpSpMkLst>
        </pc:grpChg>
        <pc:grpChg chg="add del mod">
          <ac:chgData name="Thomas Froment" userId="4d47d833-7bbe-4dd6-859d-dcdc79e00258" providerId="ADAL" clId="{A9E0D24D-C120-45D6-A281-E11DD7BE2497}" dt="2023-05-28T13:21:11.779" v="4473" actId="165"/>
          <ac:grpSpMkLst>
            <pc:docMk/>
            <pc:sldMk cId="3962935306" sldId="367"/>
            <ac:grpSpMk id="56" creationId="{C13850DF-3589-0923-B10B-3EE1DB09553E}"/>
          </ac:grpSpMkLst>
        </pc:grpChg>
        <pc:grpChg chg="del mod topLvl">
          <ac:chgData name="Thomas Froment" userId="4d47d833-7bbe-4dd6-859d-dcdc79e00258" providerId="ADAL" clId="{A9E0D24D-C120-45D6-A281-E11DD7BE2497}" dt="2023-05-28T13:21:24.650" v="4477" actId="165"/>
          <ac:grpSpMkLst>
            <pc:docMk/>
            <pc:sldMk cId="3962935306" sldId="367"/>
            <ac:grpSpMk id="57" creationId="{34762A6B-4547-86B1-BA2B-CF4058215E85}"/>
          </ac:grpSpMkLst>
        </pc:grpChg>
        <pc:grpChg chg="add mod">
          <ac:chgData name="Thomas Froment" userId="4d47d833-7bbe-4dd6-859d-dcdc79e00258" providerId="ADAL" clId="{A9E0D24D-C120-45D6-A281-E11DD7BE2497}" dt="2023-05-28T13:24:27.316" v="4551" actId="1076"/>
          <ac:grpSpMkLst>
            <pc:docMk/>
            <pc:sldMk cId="3962935306" sldId="367"/>
            <ac:grpSpMk id="61" creationId="{76992568-EF0E-6101-B2B5-7E67323F64A6}"/>
          </ac:grpSpMkLst>
        </pc:grpChg>
        <pc:grpChg chg="mod">
          <ac:chgData name="Thomas Froment" userId="4d47d833-7bbe-4dd6-859d-dcdc79e00258" providerId="ADAL" clId="{A9E0D24D-C120-45D6-A281-E11DD7BE2497}" dt="2023-05-28T13:20:00.406" v="4443"/>
          <ac:grpSpMkLst>
            <pc:docMk/>
            <pc:sldMk cId="3962935306" sldId="367"/>
            <ac:grpSpMk id="62" creationId="{77C4BFD8-39E0-65B8-0739-B07BA15A3086}"/>
          </ac:grpSpMkLst>
        </pc:grpChg>
        <pc:grpChg chg="add mod">
          <ac:chgData name="Thomas Froment" userId="4d47d833-7bbe-4dd6-859d-dcdc79e00258" providerId="ADAL" clId="{A9E0D24D-C120-45D6-A281-E11DD7BE2497}" dt="2023-05-28T13:28:53.425" v="4629" actId="207"/>
          <ac:grpSpMkLst>
            <pc:docMk/>
            <pc:sldMk cId="3962935306" sldId="367"/>
            <ac:grpSpMk id="66" creationId="{7097D0F9-EA81-C0B1-DAC5-9F7B30155AF9}"/>
          </ac:grpSpMkLst>
        </pc:grpChg>
        <pc:grpChg chg="mod">
          <ac:chgData name="Thomas Froment" userId="4d47d833-7bbe-4dd6-859d-dcdc79e00258" providerId="ADAL" clId="{A9E0D24D-C120-45D6-A281-E11DD7BE2497}" dt="2023-05-28T13:28:53.425" v="4629" actId="207"/>
          <ac:grpSpMkLst>
            <pc:docMk/>
            <pc:sldMk cId="3962935306" sldId="367"/>
            <ac:grpSpMk id="67" creationId="{DC700AD8-635F-DB31-A29E-57B4E66A62CC}"/>
          </ac:grpSpMkLst>
        </pc:grpChg>
        <pc:grpChg chg="add mod">
          <ac:chgData name="Thomas Froment" userId="4d47d833-7bbe-4dd6-859d-dcdc79e00258" providerId="ADAL" clId="{A9E0D24D-C120-45D6-A281-E11DD7BE2497}" dt="2023-05-28T13:25:04.072" v="4574" actId="1036"/>
          <ac:grpSpMkLst>
            <pc:docMk/>
            <pc:sldMk cId="3962935306" sldId="367"/>
            <ac:grpSpMk id="73" creationId="{C80D3281-1870-32B5-D3F4-B37B4B25FEF3}"/>
          </ac:grpSpMkLst>
        </pc:grpChg>
        <pc:grpChg chg="mod">
          <ac:chgData name="Thomas Froment" userId="4d47d833-7bbe-4dd6-859d-dcdc79e00258" providerId="ADAL" clId="{A9E0D24D-C120-45D6-A281-E11DD7BE2497}" dt="2023-05-28T13:22:59.520" v="4522"/>
          <ac:grpSpMkLst>
            <pc:docMk/>
            <pc:sldMk cId="3962935306" sldId="367"/>
            <ac:grpSpMk id="74" creationId="{F345F523-E29D-0AFE-2911-5CB80920EE6B}"/>
          </ac:grpSpMkLst>
        </pc:grpChg>
        <pc:grpChg chg="add del mod">
          <ac:chgData name="Thomas Froment" userId="4d47d833-7bbe-4dd6-859d-dcdc79e00258" providerId="ADAL" clId="{A9E0D24D-C120-45D6-A281-E11DD7BE2497}" dt="2023-05-28T13:24:14.106" v="4547"/>
          <ac:grpSpMkLst>
            <pc:docMk/>
            <pc:sldMk cId="3962935306" sldId="367"/>
            <ac:grpSpMk id="78" creationId="{97FD56D2-F876-7612-3C9E-3FF83C17137A}"/>
          </ac:grpSpMkLst>
        </pc:grpChg>
        <pc:grpChg chg="mod">
          <ac:chgData name="Thomas Froment" userId="4d47d833-7bbe-4dd6-859d-dcdc79e00258" providerId="ADAL" clId="{A9E0D24D-C120-45D6-A281-E11DD7BE2497}" dt="2023-05-28T13:24:08.605" v="4546"/>
          <ac:grpSpMkLst>
            <pc:docMk/>
            <pc:sldMk cId="3962935306" sldId="367"/>
            <ac:grpSpMk id="79" creationId="{5353ACF9-8C56-321F-07B2-6F6662139F22}"/>
          </ac:grpSpMkLst>
        </pc:grpChg>
        <pc:grpChg chg="add mod">
          <ac:chgData name="Thomas Froment" userId="4d47d833-7bbe-4dd6-859d-dcdc79e00258" providerId="ADAL" clId="{A9E0D24D-C120-45D6-A281-E11DD7BE2497}" dt="2023-05-28T13:25:08.561" v="4575" actId="1037"/>
          <ac:grpSpMkLst>
            <pc:docMk/>
            <pc:sldMk cId="3962935306" sldId="367"/>
            <ac:grpSpMk id="83" creationId="{EEE25B3A-A5C1-A108-1B0A-9304127EA687}"/>
          </ac:grpSpMkLst>
        </pc:grpChg>
        <pc:grpChg chg="mod">
          <ac:chgData name="Thomas Froment" userId="4d47d833-7bbe-4dd6-859d-dcdc79e00258" providerId="ADAL" clId="{A9E0D24D-C120-45D6-A281-E11DD7BE2497}" dt="2023-05-28T13:24:47.157" v="4560"/>
          <ac:grpSpMkLst>
            <pc:docMk/>
            <pc:sldMk cId="3962935306" sldId="367"/>
            <ac:grpSpMk id="84" creationId="{22AA03C2-EF8D-A6BF-F6AB-52B7743B7E96}"/>
          </ac:grpSpMkLst>
        </pc:grpChg>
        <pc:picChg chg="add del mod">
          <ac:chgData name="Thomas Froment" userId="4d47d833-7bbe-4dd6-859d-dcdc79e00258" providerId="ADAL" clId="{A9E0D24D-C120-45D6-A281-E11DD7BE2497}" dt="2023-05-28T13:27:47.056" v="4619" actId="478"/>
          <ac:picMkLst>
            <pc:docMk/>
            <pc:sldMk cId="3962935306" sldId="367"/>
            <ac:picMk id="92" creationId="{122331BE-4EC0-0DCA-EFAD-A6BA69791BB3}"/>
          </ac:picMkLst>
        </pc:picChg>
        <pc:picChg chg="add mod">
          <ac:chgData name="Thomas Froment" userId="4d47d833-7bbe-4dd6-859d-dcdc79e00258" providerId="ADAL" clId="{A9E0D24D-C120-45D6-A281-E11DD7BE2497}" dt="2023-05-28T13:32:27.988" v="4667" actId="1037"/>
          <ac:picMkLst>
            <pc:docMk/>
            <pc:sldMk cId="3962935306" sldId="367"/>
            <ac:picMk id="93" creationId="{B44E2303-543B-951C-1DEC-152F42B2291B}"/>
          </ac:picMkLst>
        </pc:picChg>
        <pc:picChg chg="add mod">
          <ac:chgData name="Thomas Froment" userId="4d47d833-7bbe-4dd6-859d-dcdc79e00258" providerId="ADAL" clId="{A9E0D24D-C120-45D6-A281-E11DD7BE2497}" dt="2023-05-28T13:31:05.055" v="4654" actId="14100"/>
          <ac:picMkLst>
            <pc:docMk/>
            <pc:sldMk cId="3962935306" sldId="367"/>
            <ac:picMk id="94" creationId="{FDA61596-108D-E018-0BB2-47126A23C16E}"/>
          </ac:picMkLst>
        </pc:picChg>
        <pc:picChg chg="add mod">
          <ac:chgData name="Thomas Froment" userId="4d47d833-7bbe-4dd6-859d-dcdc79e00258" providerId="ADAL" clId="{A9E0D24D-C120-45D6-A281-E11DD7BE2497}" dt="2023-05-28T13:29:53.907" v="4640" actId="14100"/>
          <ac:picMkLst>
            <pc:docMk/>
            <pc:sldMk cId="3962935306" sldId="367"/>
            <ac:picMk id="95" creationId="{DB165D2D-17A0-F221-9E3D-1A765188781F}"/>
          </ac:picMkLst>
        </pc:picChg>
        <pc:picChg chg="add mod">
          <ac:chgData name="Thomas Froment" userId="4d47d833-7bbe-4dd6-859d-dcdc79e00258" providerId="ADAL" clId="{A9E0D24D-C120-45D6-A281-E11DD7BE2497}" dt="2023-05-28T13:30:19.059" v="4645" actId="14100"/>
          <ac:picMkLst>
            <pc:docMk/>
            <pc:sldMk cId="3962935306" sldId="367"/>
            <ac:picMk id="96" creationId="{5677FBC7-468B-AFD4-1D60-833D8EE43012}"/>
          </ac:picMkLst>
        </pc:picChg>
        <pc:picChg chg="add mod">
          <ac:chgData name="Thomas Froment" userId="4d47d833-7bbe-4dd6-859d-dcdc79e00258" providerId="ADAL" clId="{A9E0D24D-C120-45D6-A281-E11DD7BE2497}" dt="2023-05-28T13:30:59.914" v="4652" actId="14100"/>
          <ac:picMkLst>
            <pc:docMk/>
            <pc:sldMk cId="3962935306" sldId="367"/>
            <ac:picMk id="97" creationId="{A4EFEE98-CC92-53D5-5CA8-2190FEEA2F6B}"/>
          </ac:picMkLst>
        </pc:picChg>
        <pc:picChg chg="add mod">
          <ac:chgData name="Thomas Froment" userId="4d47d833-7bbe-4dd6-859d-dcdc79e00258" providerId="ADAL" clId="{A9E0D24D-C120-45D6-A281-E11DD7BE2497}" dt="2023-05-28T13:32:23.444" v="4662" actId="14100"/>
          <ac:picMkLst>
            <pc:docMk/>
            <pc:sldMk cId="3962935306" sldId="367"/>
            <ac:picMk id="99" creationId="{A4003850-01C6-80EE-0660-72E5C69EB7D4}"/>
          </ac:picMkLst>
        </pc:picChg>
        <pc:picChg chg="add mod">
          <ac:chgData name="Thomas Froment" userId="4d47d833-7bbe-4dd6-859d-dcdc79e00258" providerId="ADAL" clId="{A9E0D24D-C120-45D6-A281-E11DD7BE2497}" dt="2023-05-28T13:34:46.153" v="4686" actId="1076"/>
          <ac:picMkLst>
            <pc:docMk/>
            <pc:sldMk cId="3962935306" sldId="367"/>
            <ac:picMk id="101" creationId="{E28FCCEC-62FB-D3C2-4F3F-27D79EB46BFA}"/>
          </ac:picMkLst>
        </pc:picChg>
        <pc:picChg chg="add mod">
          <ac:chgData name="Thomas Froment" userId="4d47d833-7bbe-4dd6-859d-dcdc79e00258" providerId="ADAL" clId="{A9E0D24D-C120-45D6-A281-E11DD7BE2497}" dt="2023-05-28T13:35:19.885" v="4696" actId="1076"/>
          <ac:picMkLst>
            <pc:docMk/>
            <pc:sldMk cId="3962935306" sldId="367"/>
            <ac:picMk id="102" creationId="{5B1F7E11-06A0-9ACE-0959-7BAAF83A7116}"/>
          </ac:picMkLst>
        </pc:picChg>
        <pc:picChg chg="add mod">
          <ac:chgData name="Thomas Froment" userId="4d47d833-7bbe-4dd6-859d-dcdc79e00258" providerId="ADAL" clId="{A9E0D24D-C120-45D6-A281-E11DD7BE2497}" dt="2023-05-28T13:35:38.974" v="4701" actId="1076"/>
          <ac:picMkLst>
            <pc:docMk/>
            <pc:sldMk cId="3962935306" sldId="367"/>
            <ac:picMk id="103" creationId="{E20075A4-F4D4-735A-FDF4-F875A25265B7}"/>
          </ac:picMkLst>
        </pc:picChg>
        <pc:picChg chg="add mod">
          <ac:chgData name="Thomas Froment" userId="4d47d833-7bbe-4dd6-859d-dcdc79e00258" providerId="ADAL" clId="{A9E0D24D-C120-45D6-A281-E11DD7BE2497}" dt="2023-05-28T13:35:21.398" v="4697" actId="1076"/>
          <ac:picMkLst>
            <pc:docMk/>
            <pc:sldMk cId="3962935306" sldId="367"/>
            <ac:picMk id="104" creationId="{EC4E2607-7A16-7C99-65BE-EFCF58A8805E}"/>
          </ac:picMkLst>
        </pc:picChg>
      </pc:sldChg>
      <pc:sldChg chg="addSp delSp modSp new mod ord delAnim modAnim">
        <pc:chgData name="Thomas Froment" userId="4d47d833-7bbe-4dd6-859d-dcdc79e00258" providerId="ADAL" clId="{A9E0D24D-C120-45D6-A281-E11DD7BE2497}" dt="2023-05-30T20:57:23.699" v="7197" actId="20577"/>
        <pc:sldMkLst>
          <pc:docMk/>
          <pc:sldMk cId="3831217634" sldId="368"/>
        </pc:sldMkLst>
        <pc:spChg chg="mod">
          <ac:chgData name="Thomas Froment" userId="4d47d833-7bbe-4dd6-859d-dcdc79e00258" providerId="ADAL" clId="{A9E0D24D-C120-45D6-A281-E11DD7BE2497}" dt="2023-05-28T14:46:42.966" v="5611" actId="403"/>
          <ac:spMkLst>
            <pc:docMk/>
            <pc:sldMk cId="3831217634" sldId="368"/>
            <ac:spMk id="2" creationId="{9FBAA67C-E0C2-3F82-B0EF-DE15236A05C2}"/>
          </ac:spMkLst>
        </pc:spChg>
        <pc:spChg chg="add mod">
          <ac:chgData name="Thomas Froment" userId="4d47d833-7bbe-4dd6-859d-dcdc79e00258" providerId="ADAL" clId="{A9E0D24D-C120-45D6-A281-E11DD7BE2497}" dt="2023-05-28T12:48:47.607" v="3327"/>
          <ac:spMkLst>
            <pc:docMk/>
            <pc:sldMk cId="3831217634" sldId="368"/>
            <ac:spMk id="4" creationId="{FB70192C-47CB-43EE-6600-1F5A7E7BDCF0}"/>
          </ac:spMkLst>
        </pc:spChg>
        <pc:spChg chg="add mod">
          <ac:chgData name="Thomas Froment" userId="4d47d833-7bbe-4dd6-859d-dcdc79e00258" providerId="ADAL" clId="{A9E0D24D-C120-45D6-A281-E11DD7BE2497}" dt="2023-05-30T20:57:20.459" v="7196" actId="20577"/>
          <ac:spMkLst>
            <pc:docMk/>
            <pc:sldMk cId="3831217634" sldId="368"/>
            <ac:spMk id="5" creationId="{FCE481AF-B109-A8D5-16C7-B3F517FA5EEC}"/>
          </ac:spMkLst>
        </pc:spChg>
        <pc:spChg chg="add mod">
          <ac:chgData name="Thomas Froment" userId="4d47d833-7bbe-4dd6-859d-dcdc79e00258" providerId="ADAL" clId="{A9E0D24D-C120-45D6-A281-E11DD7BE2497}" dt="2023-05-30T10:09:21.709" v="5765" actId="1076"/>
          <ac:spMkLst>
            <pc:docMk/>
            <pc:sldMk cId="3831217634" sldId="368"/>
            <ac:spMk id="7" creationId="{5F7F8672-6A42-2A91-B674-3B719CD26602}"/>
          </ac:spMkLst>
        </pc:spChg>
        <pc:spChg chg="add mod">
          <ac:chgData name="Thomas Froment" userId="4d47d833-7bbe-4dd6-859d-dcdc79e00258" providerId="ADAL" clId="{A9E0D24D-C120-45D6-A281-E11DD7BE2497}" dt="2023-05-30T20:57:23.699" v="7197" actId="20577"/>
          <ac:spMkLst>
            <pc:docMk/>
            <pc:sldMk cId="3831217634" sldId="368"/>
            <ac:spMk id="8" creationId="{8B984805-CBB0-2E50-7FCC-083655AB89F0}"/>
          </ac:spMkLst>
        </pc:spChg>
        <pc:spChg chg="add del mod">
          <ac:chgData name="Thomas Froment" userId="4d47d833-7bbe-4dd6-859d-dcdc79e00258" providerId="ADAL" clId="{A9E0D24D-C120-45D6-A281-E11DD7BE2497}" dt="2023-05-28T12:54:21.508" v="3523" actId="478"/>
          <ac:spMkLst>
            <pc:docMk/>
            <pc:sldMk cId="3831217634" sldId="368"/>
            <ac:spMk id="9" creationId="{5C501A2B-9142-86E6-DEED-34ADECBB4850}"/>
          </ac:spMkLst>
        </pc:spChg>
        <pc:spChg chg="add mod ord">
          <ac:chgData name="Thomas Froment" userId="4d47d833-7bbe-4dd6-859d-dcdc79e00258" providerId="ADAL" clId="{A9E0D24D-C120-45D6-A281-E11DD7BE2497}" dt="2023-05-30T10:59:13.647" v="5778" actId="207"/>
          <ac:spMkLst>
            <pc:docMk/>
            <pc:sldMk cId="3831217634" sldId="368"/>
            <ac:spMk id="10" creationId="{77B64207-3BEE-9904-618A-9443A876C2B2}"/>
          </ac:spMkLst>
        </pc:spChg>
        <pc:spChg chg="add del mod">
          <ac:chgData name="Thomas Froment" userId="4d47d833-7bbe-4dd6-859d-dcdc79e00258" providerId="ADAL" clId="{A9E0D24D-C120-45D6-A281-E11DD7BE2497}" dt="2023-05-30T10:09:18.524" v="5764" actId="478"/>
          <ac:spMkLst>
            <pc:docMk/>
            <pc:sldMk cId="3831217634" sldId="368"/>
            <ac:spMk id="11" creationId="{3DE8ADEF-426A-BCA0-4456-4204B5E55AEA}"/>
          </ac:spMkLst>
        </pc:spChg>
        <pc:spChg chg="add mod">
          <ac:chgData name="Thomas Froment" userId="4d47d833-7bbe-4dd6-859d-dcdc79e00258" providerId="ADAL" clId="{A9E0D24D-C120-45D6-A281-E11DD7BE2497}" dt="2023-05-28T12:58:19.416" v="3594" actId="1076"/>
          <ac:spMkLst>
            <pc:docMk/>
            <pc:sldMk cId="3831217634" sldId="368"/>
            <ac:spMk id="14" creationId="{9ECC793C-C5F9-CF2C-15DC-760AF40E5385}"/>
          </ac:spMkLst>
        </pc:spChg>
        <pc:spChg chg="add mod">
          <ac:chgData name="Thomas Froment" userId="4d47d833-7bbe-4dd6-859d-dcdc79e00258" providerId="ADAL" clId="{A9E0D24D-C120-45D6-A281-E11DD7BE2497}" dt="2023-05-28T13:02:06.727" v="3634" actId="404"/>
          <ac:spMkLst>
            <pc:docMk/>
            <pc:sldMk cId="3831217634" sldId="368"/>
            <ac:spMk id="15" creationId="{36917954-0961-FDDF-841D-E59FA9CE822B}"/>
          </ac:spMkLst>
        </pc:spChg>
        <pc:picChg chg="add mod">
          <ac:chgData name="Thomas Froment" userId="4d47d833-7bbe-4dd6-859d-dcdc79e00258" providerId="ADAL" clId="{A9E0D24D-C120-45D6-A281-E11DD7BE2497}" dt="2023-05-28T13:03:33.131" v="3665" actId="1076"/>
          <ac:picMkLst>
            <pc:docMk/>
            <pc:sldMk cId="3831217634" sldId="368"/>
            <ac:picMk id="3" creationId="{EADCA68B-65D8-54E2-9E0C-1B2C6BFD218F}"/>
          </ac:picMkLst>
        </pc:picChg>
        <pc:picChg chg="add mod ord">
          <ac:chgData name="Thomas Froment" userId="4d47d833-7bbe-4dd6-859d-dcdc79e00258" providerId="ADAL" clId="{A9E0D24D-C120-45D6-A281-E11DD7BE2497}" dt="2023-05-30T10:09:16.138" v="5761" actId="1076"/>
          <ac:picMkLst>
            <pc:docMk/>
            <pc:sldMk cId="3831217634" sldId="368"/>
            <ac:picMk id="6" creationId="{3E07D87B-AA5A-508F-612F-BD299EF3B92C}"/>
          </ac:picMkLst>
        </pc:picChg>
        <pc:picChg chg="add del mod">
          <ac:chgData name="Thomas Froment" userId="4d47d833-7bbe-4dd6-859d-dcdc79e00258" providerId="ADAL" clId="{A9E0D24D-C120-45D6-A281-E11DD7BE2497}" dt="2023-05-30T10:09:14.757" v="5760" actId="478"/>
          <ac:picMkLst>
            <pc:docMk/>
            <pc:sldMk cId="3831217634" sldId="368"/>
            <ac:picMk id="9" creationId="{846A3E42-5E84-6911-49A5-1E5517A751C4}"/>
          </ac:picMkLst>
        </pc:picChg>
        <pc:picChg chg="add del mod">
          <ac:chgData name="Thomas Froment" userId="4d47d833-7bbe-4dd6-859d-dcdc79e00258" providerId="ADAL" clId="{A9E0D24D-C120-45D6-A281-E11DD7BE2497}" dt="2023-05-28T12:56:06.020" v="3561" actId="478"/>
          <ac:picMkLst>
            <pc:docMk/>
            <pc:sldMk cId="3831217634" sldId="368"/>
            <ac:picMk id="12" creationId="{9339BAFF-5735-5DC2-1000-B5AE6261BF54}"/>
          </ac:picMkLst>
        </pc:picChg>
        <pc:picChg chg="add mod">
          <ac:chgData name="Thomas Froment" userId="4d47d833-7bbe-4dd6-859d-dcdc79e00258" providerId="ADAL" clId="{A9E0D24D-C120-45D6-A281-E11DD7BE2497}" dt="2023-05-28T12:58:15.814" v="3593" actId="14100"/>
          <ac:picMkLst>
            <pc:docMk/>
            <pc:sldMk cId="3831217634" sldId="368"/>
            <ac:picMk id="13" creationId="{490E0807-03FA-6308-CD07-A51B662498FC}"/>
          </ac:picMkLst>
        </pc:picChg>
        <pc:picChg chg="add del mod">
          <ac:chgData name="Thomas Froment" userId="4d47d833-7bbe-4dd6-859d-dcdc79e00258" providerId="ADAL" clId="{A9E0D24D-C120-45D6-A281-E11DD7BE2497}" dt="2023-05-28T13:00:30.371" v="3606" actId="478"/>
          <ac:picMkLst>
            <pc:docMk/>
            <pc:sldMk cId="3831217634" sldId="368"/>
            <ac:picMk id="16" creationId="{615217BB-65AD-7D1C-7608-3786710CEE7A}"/>
          </ac:picMkLst>
        </pc:picChg>
      </pc:sldChg>
      <pc:sldChg chg="addSp delSp modSp add mod">
        <pc:chgData name="Thomas Froment" userId="4d47d833-7bbe-4dd6-859d-dcdc79e00258" providerId="ADAL" clId="{A9E0D24D-C120-45D6-A281-E11DD7BE2497}" dt="2023-05-28T13:54:27.604" v="4972" actId="478"/>
        <pc:sldMkLst>
          <pc:docMk/>
          <pc:sldMk cId="431981548" sldId="369"/>
        </pc:sldMkLst>
        <pc:spChg chg="del">
          <ac:chgData name="Thomas Froment" userId="4d47d833-7bbe-4dd6-859d-dcdc79e00258" providerId="ADAL" clId="{A9E0D24D-C120-45D6-A281-E11DD7BE2497}" dt="2023-05-28T13:14:58.164" v="4405" actId="478"/>
          <ac:spMkLst>
            <pc:docMk/>
            <pc:sldMk cId="431981548" sldId="369"/>
            <ac:spMk id="2" creationId="{83A0F5B3-75E1-303B-10CE-86121CBC7289}"/>
          </ac:spMkLst>
        </pc:spChg>
        <pc:spChg chg="del mod">
          <ac:chgData name="Thomas Froment" userId="4d47d833-7bbe-4dd6-859d-dcdc79e00258" providerId="ADAL" clId="{A9E0D24D-C120-45D6-A281-E11DD7BE2497}" dt="2023-05-28T13:37:37.439" v="4748" actId="478"/>
          <ac:spMkLst>
            <pc:docMk/>
            <pc:sldMk cId="431981548" sldId="369"/>
            <ac:spMk id="4" creationId="{2C59101D-6727-8C3C-9758-0CC558731973}"/>
          </ac:spMkLst>
        </pc:spChg>
        <pc:spChg chg="add del mod">
          <ac:chgData name="Thomas Froment" userId="4d47d833-7bbe-4dd6-859d-dcdc79e00258" providerId="ADAL" clId="{A9E0D24D-C120-45D6-A281-E11DD7BE2497}" dt="2023-05-28T13:15:00.649" v="4408" actId="478"/>
          <ac:spMkLst>
            <pc:docMk/>
            <pc:sldMk cId="431981548" sldId="369"/>
            <ac:spMk id="5" creationId="{5F52170E-8858-478E-08C1-96E1846D6680}"/>
          </ac:spMkLst>
        </pc:spChg>
        <pc:spChg chg="add del mod">
          <ac:chgData name="Thomas Froment" userId="4d47d833-7bbe-4dd6-859d-dcdc79e00258" providerId="ADAL" clId="{A9E0D24D-C120-45D6-A281-E11DD7BE2497}" dt="2023-05-28T13:14:59.363" v="4407"/>
          <ac:spMkLst>
            <pc:docMk/>
            <pc:sldMk cId="431981548" sldId="369"/>
            <ac:spMk id="6" creationId="{5E3DEC32-6209-4BAA-96DC-BFC504E41170}"/>
          </ac:spMkLst>
        </pc:spChg>
        <pc:spChg chg="add mod">
          <ac:chgData name="Thomas Froment" userId="4d47d833-7bbe-4dd6-859d-dcdc79e00258" providerId="ADAL" clId="{A9E0D24D-C120-45D6-A281-E11DD7BE2497}" dt="2023-05-28T13:50:22.486" v="4917" actId="20577"/>
          <ac:spMkLst>
            <pc:docMk/>
            <pc:sldMk cId="431981548" sldId="369"/>
            <ac:spMk id="7" creationId="{EDF21EAB-F894-9FCA-FFEB-B77E6AF401F6}"/>
          </ac:spMkLst>
        </pc:spChg>
        <pc:spChg chg="add mod">
          <ac:chgData name="Thomas Froment" userId="4d47d833-7bbe-4dd6-859d-dcdc79e00258" providerId="ADAL" clId="{A9E0D24D-C120-45D6-A281-E11DD7BE2497}" dt="2023-05-28T13:49:57.588" v="4908" actId="1076"/>
          <ac:spMkLst>
            <pc:docMk/>
            <pc:sldMk cId="431981548" sldId="369"/>
            <ac:spMk id="8" creationId="{43D732A0-7D45-6C52-BCAF-D791FA685CBD}"/>
          </ac:spMkLst>
        </pc:spChg>
        <pc:spChg chg="del mod topLvl">
          <ac:chgData name="Thomas Froment" userId="4d47d833-7bbe-4dd6-859d-dcdc79e00258" providerId="ADAL" clId="{A9E0D24D-C120-45D6-A281-E11DD7BE2497}" dt="2023-05-28T13:41:33.782" v="4781" actId="478"/>
          <ac:spMkLst>
            <pc:docMk/>
            <pc:sldMk cId="431981548" sldId="369"/>
            <ac:spMk id="11" creationId="{9AAF05E2-A348-D64D-3D06-7F341F8D56AF}"/>
          </ac:spMkLst>
        </pc:spChg>
        <pc:spChg chg="del mod topLvl">
          <ac:chgData name="Thomas Froment" userId="4d47d833-7bbe-4dd6-859d-dcdc79e00258" providerId="ADAL" clId="{A9E0D24D-C120-45D6-A281-E11DD7BE2497}" dt="2023-05-28T13:42:19.887" v="4803" actId="478"/>
          <ac:spMkLst>
            <pc:docMk/>
            <pc:sldMk cId="431981548" sldId="369"/>
            <ac:spMk id="19" creationId="{3B1BA010-4168-652A-A3ED-66E6D799FBF1}"/>
          </ac:spMkLst>
        </pc:spChg>
        <pc:spChg chg="del mod topLvl">
          <ac:chgData name="Thomas Froment" userId="4d47d833-7bbe-4dd6-859d-dcdc79e00258" providerId="ADAL" clId="{A9E0D24D-C120-45D6-A281-E11DD7BE2497}" dt="2023-05-28T13:41:28.375" v="4779" actId="478"/>
          <ac:spMkLst>
            <pc:docMk/>
            <pc:sldMk cId="431981548" sldId="369"/>
            <ac:spMk id="22" creationId="{A97C02A6-2E26-8623-7962-11FDCD963324}"/>
          </ac:spMkLst>
        </pc:spChg>
        <pc:spChg chg="del mod topLvl">
          <ac:chgData name="Thomas Froment" userId="4d47d833-7bbe-4dd6-859d-dcdc79e00258" providerId="ADAL" clId="{A9E0D24D-C120-45D6-A281-E11DD7BE2497}" dt="2023-05-28T13:41:32.126" v="4780" actId="478"/>
          <ac:spMkLst>
            <pc:docMk/>
            <pc:sldMk cId="431981548" sldId="369"/>
            <ac:spMk id="32" creationId="{AA41FE08-90E9-2F67-A2F9-B72E52883294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36" creationId="{DC05D688-21D3-3BC4-C76C-CDBF81D7BD6D}"/>
          </ac:spMkLst>
        </pc:spChg>
        <pc:spChg chg="del mod topLvl">
          <ac:chgData name="Thomas Froment" userId="4d47d833-7bbe-4dd6-859d-dcdc79e00258" providerId="ADAL" clId="{A9E0D24D-C120-45D6-A281-E11DD7BE2497}" dt="2023-05-28T13:41:37.599" v="4783" actId="478"/>
          <ac:spMkLst>
            <pc:docMk/>
            <pc:sldMk cId="431981548" sldId="369"/>
            <ac:spMk id="42" creationId="{79A769C9-0F10-4736-28AA-92DCEA78D7C3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44" creationId="{BDA040B7-13C8-4E1D-C3A4-F56E7CB0BAB0}"/>
          </ac:spMkLst>
        </pc:spChg>
        <pc:spChg chg="del mod topLvl">
          <ac:chgData name="Thomas Froment" userId="4d47d833-7bbe-4dd6-859d-dcdc79e00258" providerId="ADAL" clId="{A9E0D24D-C120-45D6-A281-E11DD7BE2497}" dt="2023-05-28T13:42:08.550" v="4796" actId="478"/>
          <ac:spMkLst>
            <pc:docMk/>
            <pc:sldMk cId="431981548" sldId="369"/>
            <ac:spMk id="51" creationId="{D6489BB9-8325-CE30-B606-89B088757F0F}"/>
          </ac:spMkLst>
        </pc:spChg>
        <pc:spChg chg="del mod topLvl">
          <ac:chgData name="Thomas Froment" userId="4d47d833-7bbe-4dd6-859d-dcdc79e00258" providerId="ADAL" clId="{A9E0D24D-C120-45D6-A281-E11DD7BE2497}" dt="2023-05-28T13:42:10.166" v="4797" actId="478"/>
          <ac:spMkLst>
            <pc:docMk/>
            <pc:sldMk cId="431981548" sldId="369"/>
            <ac:spMk id="58" creationId="{30D49DDD-17A2-0BAE-9FDE-98D8A01B001F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64" creationId="{946159AD-727E-ABB9-C1AD-C2F6B78A8817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68" creationId="{8CC2B3BD-D8DE-49A6-2675-6816D5AD0F57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73" creationId="{66D6CE59-05F5-DCD1-B322-068B38B3F5CE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74" creationId="{8F2E0A4B-ECDC-DBFF-C753-D31D62CBC4D0}"/>
          </ac:spMkLst>
        </pc:spChg>
        <pc:spChg chg="del mod topLvl">
          <ac:chgData name="Thomas Froment" userId="4d47d833-7bbe-4dd6-859d-dcdc79e00258" providerId="ADAL" clId="{A9E0D24D-C120-45D6-A281-E11DD7BE2497}" dt="2023-05-28T13:42:18.295" v="4802" actId="478"/>
          <ac:spMkLst>
            <pc:docMk/>
            <pc:sldMk cId="431981548" sldId="369"/>
            <ac:spMk id="76" creationId="{E8538711-2253-0AE2-4490-34E32C20DB96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83" creationId="{A8586CFF-DC43-C349-4F9B-F139288CCD09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84" creationId="{8F9E5B79-D866-334F-F562-01422C6385D2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85" creationId="{E0DAACB1-8DED-679E-3E06-A86ECA9DC94D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86" creationId="{CC3C51EE-D9AB-FF26-F6DA-8F618FF90DBD}"/>
          </ac:spMkLst>
        </pc:spChg>
        <pc:spChg chg="add del mod">
          <ac:chgData name="Thomas Froment" userId="4d47d833-7bbe-4dd6-859d-dcdc79e00258" providerId="ADAL" clId="{A9E0D24D-C120-45D6-A281-E11DD7BE2497}" dt="2023-05-28T13:42:25.022" v="4806" actId="478"/>
          <ac:spMkLst>
            <pc:docMk/>
            <pc:sldMk cId="431981548" sldId="369"/>
            <ac:spMk id="87" creationId="{D216972E-4FC2-4898-F6B6-912F2E769F3F}"/>
          </ac:spMkLst>
        </pc:spChg>
        <pc:spChg chg="del mod topLvl">
          <ac:chgData name="Thomas Froment" userId="4d47d833-7bbe-4dd6-859d-dcdc79e00258" providerId="ADAL" clId="{A9E0D24D-C120-45D6-A281-E11DD7BE2497}" dt="2023-05-28T13:42:11.678" v="4798" actId="478"/>
          <ac:spMkLst>
            <pc:docMk/>
            <pc:sldMk cId="431981548" sldId="369"/>
            <ac:spMk id="89" creationId="{5FC7583C-E36E-5268-A4E4-6ED47EAD5B24}"/>
          </ac:spMkLst>
        </pc:spChg>
        <pc:spChg chg="del mod topLvl">
          <ac:chgData name="Thomas Froment" userId="4d47d833-7bbe-4dd6-859d-dcdc79e00258" providerId="ADAL" clId="{A9E0D24D-C120-45D6-A281-E11DD7BE2497}" dt="2023-05-28T13:42:16.550" v="4801" actId="478"/>
          <ac:spMkLst>
            <pc:docMk/>
            <pc:sldMk cId="431981548" sldId="369"/>
            <ac:spMk id="96" creationId="{9CF87FDF-6AB5-940F-9CA8-F3BF05EA0752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98" creationId="{6FAC0D4B-C41B-B6A2-3A8F-85DCD081175A}"/>
          </ac:spMkLst>
        </pc:spChg>
        <pc:spChg chg="del mod topLvl">
          <ac:chgData name="Thomas Froment" userId="4d47d833-7bbe-4dd6-859d-dcdc79e00258" providerId="ADAL" clId="{A9E0D24D-C120-45D6-A281-E11DD7BE2497}" dt="2023-05-28T13:41:57.599" v="4793" actId="478"/>
          <ac:spMkLst>
            <pc:docMk/>
            <pc:sldMk cId="431981548" sldId="369"/>
            <ac:spMk id="105" creationId="{7ACB6901-FFF7-EA2E-6698-25AB165EE849}"/>
          </ac:spMkLst>
        </pc:spChg>
        <pc:spChg chg="add del mod">
          <ac:chgData name="Thomas Froment" userId="4d47d833-7bbe-4dd6-859d-dcdc79e00258" providerId="ADAL" clId="{A9E0D24D-C120-45D6-A281-E11DD7BE2497}" dt="2023-05-28T13:42:05.431" v="4795" actId="478"/>
          <ac:spMkLst>
            <pc:docMk/>
            <pc:sldMk cId="431981548" sldId="369"/>
            <ac:spMk id="112" creationId="{D39808C8-1458-FDB3-D2D2-9B38421A4574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15" creationId="{B158598D-7F58-D064-9DD1-7745CD6CD98B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18" creationId="{CA34FFE7-BD1C-579E-01D5-4AF41D3BCDF7}"/>
          </ac:spMkLst>
        </pc:spChg>
        <pc:spChg chg="del mod topLvl">
          <ac:chgData name="Thomas Froment" userId="4d47d833-7bbe-4dd6-859d-dcdc79e00258" providerId="ADAL" clId="{A9E0D24D-C120-45D6-A281-E11DD7BE2497}" dt="2023-05-28T13:41:35.439" v="4782" actId="478"/>
          <ac:spMkLst>
            <pc:docMk/>
            <pc:sldMk cId="431981548" sldId="369"/>
            <ac:spMk id="120" creationId="{3EE80F9B-2583-52FD-12F7-5F7B9D120FB1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28" creationId="{B769BD08-0680-375D-2D55-5C49B2389B9C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29" creationId="{CD427B52-A6BF-3713-90C2-DF51856FEB24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30" creationId="{290E671B-32F9-9987-355B-EFA6A396A74B}"/>
          </ac:spMkLst>
        </pc:spChg>
        <pc:spChg chg="mod">
          <ac:chgData name="Thomas Froment" userId="4d47d833-7bbe-4dd6-859d-dcdc79e00258" providerId="ADAL" clId="{A9E0D24D-C120-45D6-A281-E11DD7BE2497}" dt="2023-05-28T13:39:17.194" v="4772"/>
          <ac:spMkLst>
            <pc:docMk/>
            <pc:sldMk cId="431981548" sldId="369"/>
            <ac:spMk id="131" creationId="{E373B7BF-ACFE-E459-4D62-06407867E059}"/>
          </ac:spMkLst>
        </pc:spChg>
        <pc:spChg chg="add del mod">
          <ac:chgData name="Thomas Froment" userId="4d47d833-7bbe-4dd6-859d-dcdc79e00258" providerId="ADAL" clId="{A9E0D24D-C120-45D6-A281-E11DD7BE2497}" dt="2023-05-28T13:42:22.414" v="4804" actId="478"/>
          <ac:spMkLst>
            <pc:docMk/>
            <pc:sldMk cId="431981548" sldId="369"/>
            <ac:spMk id="133" creationId="{97DB8779-12D8-E3B1-8BC6-EC9D0689642A}"/>
          </ac:spMkLst>
        </pc:spChg>
        <pc:spChg chg="del mod topLvl">
          <ac:chgData name="Thomas Froment" userId="4d47d833-7bbe-4dd6-859d-dcdc79e00258" providerId="ADAL" clId="{A9E0D24D-C120-45D6-A281-E11DD7BE2497}" dt="2023-05-28T13:43:47.350" v="4829" actId="478"/>
          <ac:spMkLst>
            <pc:docMk/>
            <pc:sldMk cId="431981548" sldId="369"/>
            <ac:spMk id="140" creationId="{EA75EAA0-AFF6-CFA8-4048-9AAFBB74CFD6}"/>
          </ac:spMkLst>
        </pc:spChg>
        <pc:spChg chg="del mod topLvl">
          <ac:chgData name="Thomas Froment" userId="4d47d833-7bbe-4dd6-859d-dcdc79e00258" providerId="ADAL" clId="{A9E0D24D-C120-45D6-A281-E11DD7BE2497}" dt="2023-05-28T13:43:43.030" v="4826" actId="478"/>
          <ac:spMkLst>
            <pc:docMk/>
            <pc:sldMk cId="431981548" sldId="369"/>
            <ac:spMk id="143" creationId="{ABE940B1-5DFA-CEEF-8C4B-9FF3C5EC6E27}"/>
          </ac:spMkLst>
        </pc:spChg>
        <pc:spChg chg="del mod topLvl">
          <ac:chgData name="Thomas Froment" userId="4d47d833-7bbe-4dd6-859d-dcdc79e00258" providerId="ADAL" clId="{A9E0D24D-C120-45D6-A281-E11DD7BE2497}" dt="2023-05-28T13:44:25.495" v="4844" actId="478"/>
          <ac:spMkLst>
            <pc:docMk/>
            <pc:sldMk cId="431981548" sldId="369"/>
            <ac:spMk id="149" creationId="{755A095F-4E0C-2728-B38B-BC727674E06C}"/>
          </ac:spMkLst>
        </pc:spChg>
        <pc:spChg chg="add del mod">
          <ac:chgData name="Thomas Froment" userId="4d47d833-7bbe-4dd6-859d-dcdc79e00258" providerId="ADAL" clId="{A9E0D24D-C120-45D6-A281-E11DD7BE2497}" dt="2023-05-28T13:46:34.902" v="4860" actId="478"/>
          <ac:spMkLst>
            <pc:docMk/>
            <pc:sldMk cId="431981548" sldId="369"/>
            <ac:spMk id="158" creationId="{9653EABC-CBBD-4539-0092-488693FDB140}"/>
          </ac:spMkLst>
        </pc:spChg>
        <pc:spChg chg="add del mod">
          <ac:chgData name="Thomas Froment" userId="4d47d833-7bbe-4dd6-859d-dcdc79e00258" providerId="ADAL" clId="{A9E0D24D-C120-45D6-A281-E11DD7BE2497}" dt="2023-05-28T13:54:26.005" v="4970" actId="478"/>
          <ac:spMkLst>
            <pc:docMk/>
            <pc:sldMk cId="431981548" sldId="369"/>
            <ac:spMk id="159" creationId="{A20BCB3D-AED1-DE09-0B19-AC94D01B7EB9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71" creationId="{7E508BC7-7706-37FF-F03C-A1FA0C27D40A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75" creationId="{067CC64D-4301-CA8C-73AE-18FA8B75021F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79" creationId="{88F556A2-6CB0-F05D-F117-1F597387002E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84" creationId="{A8DB49F5-1C1F-4A02-5007-917FE55B5B1E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90" creationId="{24C18F09-DAEB-D961-A8AD-56B52B5BFE52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94" creationId="{C2616FBD-A0AC-38D1-BBA5-CAC74A2E687B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198" creationId="{F6E09751-0230-58D5-F57A-BD4DFC02DFB4}"/>
          </ac:spMkLst>
        </pc:spChg>
        <pc:spChg chg="mod">
          <ac:chgData name="Thomas Froment" userId="4d47d833-7bbe-4dd6-859d-dcdc79e00258" providerId="ADAL" clId="{A9E0D24D-C120-45D6-A281-E11DD7BE2497}" dt="2023-05-28T13:51:11.068" v="4918"/>
          <ac:spMkLst>
            <pc:docMk/>
            <pc:sldMk cId="431981548" sldId="369"/>
            <ac:spMk id="202" creationId="{B7804C8C-C2B7-1959-4CAD-664D9E237125}"/>
          </ac:spMkLst>
        </pc:spChg>
        <pc:grpChg chg="add del mod">
          <ac:chgData name="Thomas Froment" userId="4d47d833-7bbe-4dd6-859d-dcdc79e00258" providerId="ADAL" clId="{A9E0D24D-C120-45D6-A281-E11DD7BE2497}" dt="2023-05-28T13:41:33.782" v="4781" actId="478"/>
          <ac:grpSpMkLst>
            <pc:docMk/>
            <pc:sldMk cId="431981548" sldId="369"/>
            <ac:grpSpMk id="10" creationId="{6B7E60A6-41D7-CEDB-A9E2-021190ACA2B9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12" creationId="{099BEA8A-93F2-3FBB-6631-AE0A0FCD20DD}"/>
          </ac:grpSpMkLst>
        </pc:grpChg>
        <pc:grpChg chg="add del mod">
          <ac:chgData name="Thomas Froment" userId="4d47d833-7bbe-4dd6-859d-dcdc79e00258" providerId="ADAL" clId="{A9E0D24D-C120-45D6-A281-E11DD7BE2497}" dt="2023-05-28T13:42:19.887" v="4803" actId="478"/>
          <ac:grpSpMkLst>
            <pc:docMk/>
            <pc:sldMk cId="431981548" sldId="369"/>
            <ac:grpSpMk id="18" creationId="{46859945-2262-6159-BE37-EF5049D0CF0B}"/>
          </ac:grpSpMkLst>
        </pc:grpChg>
        <pc:grpChg chg="add del mod">
          <ac:chgData name="Thomas Froment" userId="4d47d833-7bbe-4dd6-859d-dcdc79e00258" providerId="ADAL" clId="{A9E0D24D-C120-45D6-A281-E11DD7BE2497}" dt="2023-05-28T13:41:28.375" v="4779" actId="478"/>
          <ac:grpSpMkLst>
            <pc:docMk/>
            <pc:sldMk cId="431981548" sldId="369"/>
            <ac:grpSpMk id="21" creationId="{4F38998D-B2AE-E2F4-6127-2753F419B265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23" creationId="{62D4AA3A-3F27-8517-5E51-574AE8F5108B}"/>
          </ac:grpSpMkLst>
        </pc:grpChg>
        <pc:grpChg chg="add del mod">
          <ac:chgData name="Thomas Froment" userId="4d47d833-7bbe-4dd6-859d-dcdc79e00258" providerId="ADAL" clId="{A9E0D24D-C120-45D6-A281-E11DD7BE2497}" dt="2023-05-28T13:41:32.126" v="4780" actId="478"/>
          <ac:grpSpMkLst>
            <pc:docMk/>
            <pc:sldMk cId="431981548" sldId="369"/>
            <ac:grpSpMk id="31" creationId="{06C1A84B-236D-9077-A55B-7213D641ECE7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33" creationId="{7EA3FC99-52AB-2AB5-99CA-B1D4307CA042}"/>
          </ac:grpSpMkLst>
        </pc:grpChg>
        <pc:grpChg chg="mod">
          <ac:chgData name="Thomas Froment" userId="4d47d833-7bbe-4dd6-859d-dcdc79e00258" providerId="ADAL" clId="{A9E0D24D-C120-45D6-A281-E11DD7BE2497}" dt="2023-05-28T13:39:17.194" v="4772"/>
          <ac:grpSpMkLst>
            <pc:docMk/>
            <pc:sldMk cId="431981548" sldId="369"/>
            <ac:grpSpMk id="35" creationId="{59F1A901-45CD-0FE6-7197-C30DD3DF4795}"/>
          </ac:grpSpMkLst>
        </pc:grpChg>
        <pc:grpChg chg="add del mod">
          <ac:chgData name="Thomas Froment" userId="4d47d833-7bbe-4dd6-859d-dcdc79e00258" providerId="ADAL" clId="{A9E0D24D-C120-45D6-A281-E11DD7BE2497}" dt="2023-05-28T13:41:37.599" v="4783" actId="478"/>
          <ac:grpSpMkLst>
            <pc:docMk/>
            <pc:sldMk cId="431981548" sldId="369"/>
            <ac:grpSpMk id="41" creationId="{07B32849-6696-6100-EB9D-057861A8E45B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43" creationId="{7FFE593F-AE95-BB4A-643F-F657AF0299C3}"/>
          </ac:grpSpMkLst>
        </pc:grpChg>
        <pc:grpChg chg="add del mod">
          <ac:chgData name="Thomas Froment" userId="4d47d833-7bbe-4dd6-859d-dcdc79e00258" providerId="ADAL" clId="{A9E0D24D-C120-45D6-A281-E11DD7BE2497}" dt="2023-05-28T13:42:08.550" v="4796" actId="478"/>
          <ac:grpSpMkLst>
            <pc:docMk/>
            <pc:sldMk cId="431981548" sldId="369"/>
            <ac:grpSpMk id="50" creationId="{9E77EDA7-B678-D2DA-0E86-4855EDBE2080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52" creationId="{AD063BCB-D7B8-B275-0011-81CF7D53A9C2}"/>
          </ac:grpSpMkLst>
        </pc:grpChg>
        <pc:grpChg chg="add del mod">
          <ac:chgData name="Thomas Froment" userId="4d47d833-7bbe-4dd6-859d-dcdc79e00258" providerId="ADAL" clId="{A9E0D24D-C120-45D6-A281-E11DD7BE2497}" dt="2023-05-28T13:42:10.166" v="4797" actId="478"/>
          <ac:grpSpMkLst>
            <pc:docMk/>
            <pc:sldMk cId="431981548" sldId="369"/>
            <ac:grpSpMk id="57" creationId="{8665E3AB-3889-3F07-B83B-9752B23C09A0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59" creationId="{51E3C763-2362-6F38-9103-AA8460D77228}"/>
          </ac:grpSpMkLst>
        </pc:grpChg>
        <pc:grpChg chg="mod">
          <ac:chgData name="Thomas Froment" userId="4d47d833-7bbe-4dd6-859d-dcdc79e00258" providerId="ADAL" clId="{A9E0D24D-C120-45D6-A281-E11DD7BE2497}" dt="2023-05-28T13:39:17.194" v="4772"/>
          <ac:grpSpMkLst>
            <pc:docMk/>
            <pc:sldMk cId="431981548" sldId="369"/>
            <ac:grpSpMk id="71" creationId="{67467672-47F9-EF16-69E2-A46D670BC9E4}"/>
          </ac:grpSpMkLst>
        </pc:grpChg>
        <pc:grpChg chg="add del mod">
          <ac:chgData name="Thomas Froment" userId="4d47d833-7bbe-4dd6-859d-dcdc79e00258" providerId="ADAL" clId="{A9E0D24D-C120-45D6-A281-E11DD7BE2497}" dt="2023-05-28T13:42:18.295" v="4802" actId="478"/>
          <ac:grpSpMkLst>
            <pc:docMk/>
            <pc:sldMk cId="431981548" sldId="369"/>
            <ac:grpSpMk id="75" creationId="{CF5574AB-679F-7699-0A24-5A6915C73D4A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77" creationId="{0687475B-13B2-C5DF-FD54-3D12AA6D124B}"/>
          </ac:grpSpMkLst>
        </pc:grpChg>
        <pc:grpChg chg="add del mod">
          <ac:chgData name="Thomas Froment" userId="4d47d833-7bbe-4dd6-859d-dcdc79e00258" providerId="ADAL" clId="{A9E0D24D-C120-45D6-A281-E11DD7BE2497}" dt="2023-05-28T13:42:11.678" v="4798" actId="478"/>
          <ac:grpSpMkLst>
            <pc:docMk/>
            <pc:sldMk cId="431981548" sldId="369"/>
            <ac:grpSpMk id="88" creationId="{0642485A-4A54-6111-05FD-CE4A7639665A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90" creationId="{A154BDF7-F96E-5FE9-99E1-6F4B963D2595}"/>
          </ac:grpSpMkLst>
        </pc:grpChg>
        <pc:grpChg chg="add del mod">
          <ac:chgData name="Thomas Froment" userId="4d47d833-7bbe-4dd6-859d-dcdc79e00258" providerId="ADAL" clId="{A9E0D24D-C120-45D6-A281-E11DD7BE2497}" dt="2023-05-28T13:42:16.550" v="4801" actId="478"/>
          <ac:grpSpMkLst>
            <pc:docMk/>
            <pc:sldMk cId="431981548" sldId="369"/>
            <ac:grpSpMk id="95" creationId="{F5FBCDE5-F919-6326-E775-C154E7F9EA3F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97" creationId="{8861B23A-5EAE-5D3D-7B6E-17399400D514}"/>
          </ac:grpSpMkLst>
        </pc:grpChg>
        <pc:grpChg chg="add del mod">
          <ac:chgData name="Thomas Froment" userId="4d47d833-7bbe-4dd6-859d-dcdc79e00258" providerId="ADAL" clId="{A9E0D24D-C120-45D6-A281-E11DD7BE2497}" dt="2023-05-28T13:41:57.599" v="4793" actId="478"/>
          <ac:grpSpMkLst>
            <pc:docMk/>
            <pc:sldMk cId="431981548" sldId="369"/>
            <ac:grpSpMk id="104" creationId="{AE0ACCCE-725E-F968-5BF1-61DA26635E0B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106" creationId="{3ED63154-81CD-1865-87F3-C087997BC782}"/>
          </ac:grpSpMkLst>
        </pc:grpChg>
        <pc:grpChg chg="add del mod">
          <ac:chgData name="Thomas Froment" userId="4d47d833-7bbe-4dd6-859d-dcdc79e00258" providerId="ADAL" clId="{A9E0D24D-C120-45D6-A281-E11DD7BE2497}" dt="2023-05-28T13:42:59.504" v="4821" actId="478"/>
          <ac:grpSpMkLst>
            <pc:docMk/>
            <pc:sldMk cId="431981548" sldId="369"/>
            <ac:grpSpMk id="113" creationId="{DED8F404-8017-2FA2-B086-F25BC46A6001}"/>
          </ac:grpSpMkLst>
        </pc:grpChg>
        <pc:grpChg chg="add del mod">
          <ac:chgData name="Thomas Froment" userId="4d47d833-7bbe-4dd6-859d-dcdc79e00258" providerId="ADAL" clId="{A9E0D24D-C120-45D6-A281-E11DD7BE2497}" dt="2023-05-28T13:43:02.303" v="4822" actId="478"/>
          <ac:grpSpMkLst>
            <pc:docMk/>
            <pc:sldMk cId="431981548" sldId="369"/>
            <ac:grpSpMk id="116" creationId="{51996F5E-0D36-99E7-C9B6-903A883FE798}"/>
          </ac:grpSpMkLst>
        </pc:grpChg>
        <pc:grpChg chg="add del mod">
          <ac:chgData name="Thomas Froment" userId="4d47d833-7bbe-4dd6-859d-dcdc79e00258" providerId="ADAL" clId="{A9E0D24D-C120-45D6-A281-E11DD7BE2497}" dt="2023-05-28T13:41:35.439" v="4782" actId="478"/>
          <ac:grpSpMkLst>
            <pc:docMk/>
            <pc:sldMk cId="431981548" sldId="369"/>
            <ac:grpSpMk id="119" creationId="{2D5E0F0B-04B6-48AD-FF8A-A3E506C9DF6B}"/>
          </ac:grpSpMkLst>
        </pc:grpChg>
        <pc:grpChg chg="del mod topLvl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121" creationId="{E4E052B2-2685-4357-9909-F4A177C3B731}"/>
          </ac:grpSpMkLst>
        </pc:grpChg>
        <pc:grpChg chg="mod">
          <ac:chgData name="Thomas Froment" userId="4d47d833-7bbe-4dd6-859d-dcdc79e00258" providerId="ADAL" clId="{A9E0D24D-C120-45D6-A281-E11DD7BE2497}" dt="2023-05-28T13:39:17.194" v="4772"/>
          <ac:grpSpMkLst>
            <pc:docMk/>
            <pc:sldMk cId="431981548" sldId="369"/>
            <ac:grpSpMk id="126" creationId="{D0825012-9F96-2A2E-9121-6D09E4D1B155}"/>
          </ac:grpSpMkLst>
        </pc:grpChg>
        <pc:grpChg chg="add del mod">
          <ac:chgData name="Thomas Froment" userId="4d47d833-7bbe-4dd6-859d-dcdc79e00258" providerId="ADAL" clId="{A9E0D24D-C120-45D6-A281-E11DD7BE2497}" dt="2023-05-28T13:43:10.905" v="4823" actId="478"/>
          <ac:grpSpMkLst>
            <pc:docMk/>
            <pc:sldMk cId="431981548" sldId="369"/>
            <ac:grpSpMk id="134" creationId="{3D68E852-B6E4-6591-5F58-F40A4AD0DB31}"/>
          </ac:grpSpMkLst>
        </pc:grpChg>
        <pc:grpChg chg="add del mod">
          <ac:chgData name="Thomas Froment" userId="4d47d833-7bbe-4dd6-859d-dcdc79e00258" providerId="ADAL" clId="{A9E0D24D-C120-45D6-A281-E11DD7BE2497}" dt="2023-05-28T13:43:47.350" v="4829" actId="478"/>
          <ac:grpSpMkLst>
            <pc:docMk/>
            <pc:sldMk cId="431981548" sldId="369"/>
            <ac:grpSpMk id="138" creationId="{EEC50E88-F0E9-8C93-592E-977DD8D6A787}"/>
          </ac:grpSpMkLst>
        </pc:grpChg>
        <pc:grpChg chg="add del mod">
          <ac:chgData name="Thomas Froment" userId="4d47d833-7bbe-4dd6-859d-dcdc79e00258" providerId="ADAL" clId="{A9E0D24D-C120-45D6-A281-E11DD7BE2497}" dt="2023-05-28T13:43:43.030" v="4826" actId="478"/>
          <ac:grpSpMkLst>
            <pc:docMk/>
            <pc:sldMk cId="431981548" sldId="369"/>
            <ac:grpSpMk id="141" creationId="{AB23BD20-FE1A-3A58-00C2-901018E134F3}"/>
          </ac:grpSpMkLst>
        </pc:grpChg>
        <pc:grpChg chg="add mod">
          <ac:chgData name="Thomas Froment" userId="4d47d833-7bbe-4dd6-859d-dcdc79e00258" providerId="ADAL" clId="{A9E0D24D-C120-45D6-A281-E11DD7BE2497}" dt="2023-05-28T13:49:45.439" v="4905" actId="1076"/>
          <ac:grpSpMkLst>
            <pc:docMk/>
            <pc:sldMk cId="431981548" sldId="369"/>
            <ac:grpSpMk id="145" creationId="{20F9CE36-8EFE-320A-D9E0-F5672490AA8E}"/>
          </ac:grpSpMkLst>
        </pc:grpChg>
        <pc:grpChg chg="add del mod">
          <ac:chgData name="Thomas Froment" userId="4d47d833-7bbe-4dd6-859d-dcdc79e00258" providerId="ADAL" clId="{A9E0D24D-C120-45D6-A281-E11DD7BE2497}" dt="2023-05-28T13:44:25.495" v="4844" actId="478"/>
          <ac:grpSpMkLst>
            <pc:docMk/>
            <pc:sldMk cId="431981548" sldId="369"/>
            <ac:grpSpMk id="148" creationId="{1F2A45ED-96A2-0E6F-9664-0BD8C8C1E1AC}"/>
          </ac:grpSpMkLst>
        </pc:grpChg>
        <pc:grpChg chg="mod topLvl">
          <ac:chgData name="Thomas Froment" userId="4d47d833-7bbe-4dd6-859d-dcdc79e00258" providerId="ADAL" clId="{A9E0D24D-C120-45D6-A281-E11DD7BE2497}" dt="2023-05-28T13:44:27.330" v="4845" actId="1076"/>
          <ac:grpSpMkLst>
            <pc:docMk/>
            <pc:sldMk cId="431981548" sldId="369"/>
            <ac:grpSpMk id="150" creationId="{08243405-49A4-6067-A15F-8F1FB17954E1}"/>
          </ac:grpSpMkLst>
        </pc:grpChg>
        <pc:grpChg chg="add mod">
          <ac:chgData name="Thomas Froment" userId="4d47d833-7bbe-4dd6-859d-dcdc79e00258" providerId="ADAL" clId="{A9E0D24D-C120-45D6-A281-E11DD7BE2497}" dt="2023-05-28T13:49:49.356" v="4906" actId="571"/>
          <ac:grpSpMkLst>
            <pc:docMk/>
            <pc:sldMk cId="431981548" sldId="369"/>
            <ac:grpSpMk id="161" creationId="{3742268D-0F73-09C0-D493-23B26C918342}"/>
          </ac:grpSpMkLst>
        </pc:grpChg>
        <pc:grpChg chg="add del mod">
          <ac:chgData name="Thomas Froment" userId="4d47d833-7bbe-4dd6-859d-dcdc79e00258" providerId="ADAL" clId="{A9E0D24D-C120-45D6-A281-E11DD7BE2497}" dt="2023-05-28T13:53:01.498" v="4948" actId="478"/>
          <ac:grpSpMkLst>
            <pc:docMk/>
            <pc:sldMk cId="431981548" sldId="369"/>
            <ac:grpSpMk id="169" creationId="{29016E6B-94CD-1F75-B496-2A8933937404}"/>
          </ac:grpSpMkLst>
        </pc:grpChg>
        <pc:grpChg chg="add del mod">
          <ac:chgData name="Thomas Froment" userId="4d47d833-7bbe-4dd6-859d-dcdc79e00258" providerId="ADAL" clId="{A9E0D24D-C120-45D6-A281-E11DD7BE2497}" dt="2023-05-28T13:53:04.025" v="4949" actId="478"/>
          <ac:grpSpMkLst>
            <pc:docMk/>
            <pc:sldMk cId="431981548" sldId="369"/>
            <ac:grpSpMk id="173" creationId="{CC3700C8-788D-646F-0C4C-F035C51871A9}"/>
          </ac:grpSpMkLst>
        </pc:grpChg>
        <pc:grpChg chg="add del mod">
          <ac:chgData name="Thomas Froment" userId="4d47d833-7bbe-4dd6-859d-dcdc79e00258" providerId="ADAL" clId="{A9E0D24D-C120-45D6-A281-E11DD7BE2497}" dt="2023-05-28T13:53:06.270" v="4950" actId="478"/>
          <ac:grpSpMkLst>
            <pc:docMk/>
            <pc:sldMk cId="431981548" sldId="369"/>
            <ac:grpSpMk id="177" creationId="{8F28CFC2-150A-3B7C-1754-5A1E7743160A}"/>
          </ac:grpSpMkLst>
        </pc:grpChg>
        <pc:grpChg chg="add del mod">
          <ac:chgData name="Thomas Froment" userId="4d47d833-7bbe-4dd6-859d-dcdc79e00258" providerId="ADAL" clId="{A9E0D24D-C120-45D6-A281-E11DD7BE2497}" dt="2023-05-28T13:52:59.594" v="4946" actId="478"/>
          <ac:grpSpMkLst>
            <pc:docMk/>
            <pc:sldMk cId="431981548" sldId="369"/>
            <ac:grpSpMk id="182" creationId="{F8081BA6-7838-1743-44B3-7DBA7C30586A}"/>
          </ac:grpSpMkLst>
        </pc:grpChg>
        <pc:grpChg chg="add del mod">
          <ac:chgData name="Thomas Froment" userId="4d47d833-7bbe-4dd6-859d-dcdc79e00258" providerId="ADAL" clId="{A9E0D24D-C120-45D6-A281-E11DD7BE2497}" dt="2023-05-28T13:52:58.862" v="4945" actId="478"/>
          <ac:grpSpMkLst>
            <pc:docMk/>
            <pc:sldMk cId="431981548" sldId="369"/>
            <ac:grpSpMk id="188" creationId="{6F81EFD4-041E-BEE3-3871-95F25C362D13}"/>
          </ac:grpSpMkLst>
        </pc:grpChg>
        <pc:grpChg chg="add del mod">
          <ac:chgData name="Thomas Froment" userId="4d47d833-7bbe-4dd6-859d-dcdc79e00258" providerId="ADAL" clId="{A9E0D24D-C120-45D6-A281-E11DD7BE2497}" dt="2023-05-28T13:53:00.263" v="4947" actId="478"/>
          <ac:grpSpMkLst>
            <pc:docMk/>
            <pc:sldMk cId="431981548" sldId="369"/>
            <ac:grpSpMk id="192" creationId="{480F09EC-3140-5DCE-C36A-B8B9F2388442}"/>
          </ac:grpSpMkLst>
        </pc:grpChg>
        <pc:grpChg chg="add del mod">
          <ac:chgData name="Thomas Froment" userId="4d47d833-7bbe-4dd6-859d-dcdc79e00258" providerId="ADAL" clId="{A9E0D24D-C120-45D6-A281-E11DD7BE2497}" dt="2023-05-28T13:53:09.510" v="4952" actId="478"/>
          <ac:grpSpMkLst>
            <pc:docMk/>
            <pc:sldMk cId="431981548" sldId="369"/>
            <ac:grpSpMk id="196" creationId="{5B67CABB-D8E5-9AD0-7209-235955F7BDE9}"/>
          </ac:grpSpMkLst>
        </pc:grpChg>
        <pc:grpChg chg="add del mod">
          <ac:chgData name="Thomas Froment" userId="4d47d833-7bbe-4dd6-859d-dcdc79e00258" providerId="ADAL" clId="{A9E0D24D-C120-45D6-A281-E11DD7BE2497}" dt="2023-05-28T13:53:07.983" v="4951" actId="478"/>
          <ac:grpSpMkLst>
            <pc:docMk/>
            <pc:sldMk cId="431981548" sldId="369"/>
            <ac:grpSpMk id="200" creationId="{0FBAF815-4BC6-5D89-7076-1130CDFD9C81}"/>
          </ac:grpSpMkLst>
        </pc:grpChg>
        <pc:picChg chg="add del mod">
          <ac:chgData name="Thomas Froment" userId="4d47d833-7bbe-4dd6-859d-dcdc79e00258" providerId="ADAL" clId="{A9E0D24D-C120-45D6-A281-E11DD7BE2497}" dt="2023-05-28T13:39:14.080" v="4771"/>
          <ac:picMkLst>
            <pc:docMk/>
            <pc:sldMk cId="431981548" sldId="369"/>
            <ac:picMk id="9" creationId="{3AF257E7-84AA-16BC-81A5-1AC2FBE55280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3" creationId="{E62AB48B-44DC-979E-BF2B-999F7872E10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4" creationId="{E7C7DBCE-C19E-D7CC-21C9-6546B0BD0516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5" creationId="{7FD49D46-70F4-4561-45AC-AE74D90C550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6" creationId="{A0F51099-9A9E-DBC2-4DAD-F52FD92766C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7" creationId="{E9163CB0-90A4-CDD6-A64E-FEA90274E2D3}"/>
          </ac:picMkLst>
        </pc:picChg>
        <pc:picChg chg="del mod topLvl">
          <ac:chgData name="Thomas Froment" userId="4d47d833-7bbe-4dd6-859d-dcdc79e00258" providerId="ADAL" clId="{A9E0D24D-C120-45D6-A281-E11DD7BE2497}" dt="2023-05-28T13:43:10.905" v="4823" actId="478"/>
          <ac:picMkLst>
            <pc:docMk/>
            <pc:sldMk cId="431981548" sldId="369"/>
            <ac:picMk id="20" creationId="{C23DE92F-AE71-43A7-2D28-C6591412F36F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25" creationId="{DE15093F-AD1E-5F20-B13B-BE0B7924089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26" creationId="{74D57A5C-580F-44AB-DA5D-67F45040EA3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27" creationId="{B8D5E241-CC46-F8BE-08ED-A471BD11345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28" creationId="{C2514562-892D-B96F-FD6B-CC9D6311E17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29" creationId="{FCE1DDBD-D1A3-0076-C4EC-E14A40D3FEB1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30" creationId="{AB9678C0-CEC0-2546-346D-661BEEF1F08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34" creationId="{14484D5C-0106-6B16-F801-28C622CC234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37" creationId="{32DFE17F-C420-4927-8658-15F2C0B06297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38" creationId="{B1821DC5-4039-6580-B9D6-68174024E20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39" creationId="{D82BD5A2-1D21-93B9-4266-290E69ABCD8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0" creationId="{71B48B4F-7BBE-8BE2-1EC2-674520EDF29B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5" creationId="{D0090A67-BD84-8B93-4431-792A18C469AC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6" creationId="{2C2D4C6C-D8F1-44FE-2643-E2679D387906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7" creationId="{1F0FE91B-9DC0-D029-E5D0-A9722C1323D8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8" creationId="{65389ED0-BC29-57F1-9A36-A3D91B1A3019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49" creationId="{C979605F-244C-6377-B05E-618761FBD784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53" creationId="{FB8C358E-DBBD-2F7E-65EF-4C70FAFFAEED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54" creationId="{2CE2F6EA-F96F-33AC-ECAA-A85D6EED2CC9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55" creationId="{07C49B2F-9DB4-7FEA-352C-85AE78636C4B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56" creationId="{BBCBA1F1-4E6A-3144-99EF-50A72A547A19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1" creationId="{CF412F32-F91B-AC66-0CEC-103A28A58CFC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2" creationId="{5FCBA8EF-8D7A-422B-1F91-BCDE88230B21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3" creationId="{215274BB-0847-7B70-060C-D4A0D9B22C3F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5" creationId="{00E92894-242A-1DE3-E2A8-50D091CE1183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7" creationId="{52F2D25F-2E78-66AE-DB58-B0ED031306C3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69" creationId="{B699BD5F-ABB5-113E-CFDF-638808AE5B4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70" creationId="{31E5FFA4-D480-F4A7-484A-B4A282F888A3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72" creationId="{5DD42228-DAA9-F7A4-2D76-027EAFE43EB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78" creationId="{BA1F16C9-FA77-928D-A82D-B549E81FBD44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79" creationId="{751D314A-A899-5F03-CFC0-EDEB49E9548E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80" creationId="{FF3D891C-7135-BE90-41B5-10EBBF606663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81" creationId="{715CFCC6-A7A3-1705-2DB9-1D2D0E1F7305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82" creationId="{92E76353-79AA-0DB6-B1F0-D60908B4F6E1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91" creationId="{FD70BF7E-8507-C8E4-8F28-C3E17513AA06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92" creationId="{4BB18510-012B-BB3A-A0A1-6346DEC8576B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93" creationId="{8C22FA64-205D-FDCD-F940-2BEEC5818F67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94" creationId="{773CCACE-63F1-6E94-D5F3-C721B6EA12F8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99" creationId="{52EAB2A9-4A32-B38C-D3D4-77A40FFFFA73}"/>
          </ac:picMkLst>
        </pc:picChg>
        <pc:picChg chg="add del mod">
          <ac:chgData name="Thomas Froment" userId="4d47d833-7bbe-4dd6-859d-dcdc79e00258" providerId="ADAL" clId="{A9E0D24D-C120-45D6-A281-E11DD7BE2497}" dt="2023-05-28T13:42:14.648" v="4800" actId="478"/>
          <ac:picMkLst>
            <pc:docMk/>
            <pc:sldMk cId="431981548" sldId="369"/>
            <ac:picMk id="100" creationId="{97CB4C7E-21DA-49C2-8A9A-D2FD5D7FFF93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1" creationId="{2499D839-3B44-0136-D859-8267E6388F80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2" creationId="{6CBAAF23-4BE7-AC4C-76EC-92F65F7AC027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3" creationId="{D2DD08F8-41D9-84E2-018E-615BD2D1EB08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7" creationId="{1BB39318-B46D-709D-C75E-952513834EF9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8" creationId="{63B014C5-652C-88DD-58CE-412BB61F21AF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09" creationId="{D9501C39-9479-CE4D-1FF9-D34F4A8CF29D}"/>
          </ac:picMkLst>
        </pc:picChg>
        <pc:picChg chg="add del mod">
          <ac:chgData name="Thomas Froment" userId="4d47d833-7bbe-4dd6-859d-dcdc79e00258" providerId="ADAL" clId="{A9E0D24D-C120-45D6-A281-E11DD7BE2497}" dt="2023-05-28T13:43:10.905" v="4823" actId="478"/>
          <ac:picMkLst>
            <pc:docMk/>
            <pc:sldMk cId="431981548" sldId="369"/>
            <ac:picMk id="110" creationId="{D1EBA34C-6AFD-7464-C69A-FC1A93EE5039}"/>
          </ac:picMkLst>
        </pc:picChg>
        <pc:picChg chg="add del mod">
          <ac:chgData name="Thomas Froment" userId="4d47d833-7bbe-4dd6-859d-dcdc79e00258" providerId="ADAL" clId="{A9E0D24D-C120-45D6-A281-E11DD7BE2497}" dt="2023-05-28T13:43:10.905" v="4823" actId="478"/>
          <ac:picMkLst>
            <pc:docMk/>
            <pc:sldMk cId="431981548" sldId="369"/>
            <ac:picMk id="111" creationId="{C7FB05E0-007A-793A-6707-A5B68AB2FAFB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14" creationId="{5D1EBEFC-8F83-369B-9002-F94643562167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17" creationId="{77510C79-A16E-05C7-C0E0-BDD3DEDA9A86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22" creationId="{E3C27F10-8918-E6A3-2666-159BC5D40AC6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23" creationId="{B91FB666-305C-AF74-AD1F-997E34CDF9F0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24" creationId="{7D67FE42-F9C4-47DA-F350-C1D500588BC4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25" creationId="{F9BE790A-4A55-E9D2-7BD8-35159DF4F4CC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27" creationId="{EC5C8756-96AF-DCFF-5555-462FF25F0C87}"/>
          </ac:picMkLst>
        </pc:picChg>
        <pc:picChg chg="add del mod">
          <ac:chgData name="Thomas Froment" userId="4d47d833-7bbe-4dd6-859d-dcdc79e00258" providerId="ADAL" clId="{A9E0D24D-C120-45D6-A281-E11DD7BE2497}" dt="2023-05-28T13:43:10.905" v="4823" actId="478"/>
          <ac:picMkLst>
            <pc:docMk/>
            <pc:sldMk cId="431981548" sldId="369"/>
            <ac:picMk id="132" creationId="{76B0306C-BEA9-E6D2-D1E3-14C12ED301F7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35" creationId="{AFAFBDA7-A720-21F6-E570-A0F273989A2E}"/>
          </ac:picMkLst>
        </pc:picChg>
        <pc:picChg chg="mod">
          <ac:chgData name="Thomas Froment" userId="4d47d833-7bbe-4dd6-859d-dcdc79e00258" providerId="ADAL" clId="{A9E0D24D-C120-45D6-A281-E11DD7BE2497}" dt="2023-05-28T13:39:17.194" v="4772"/>
          <ac:picMkLst>
            <pc:docMk/>
            <pc:sldMk cId="431981548" sldId="369"/>
            <ac:picMk id="136" creationId="{D1AFA860-1B8F-667D-969F-0CFF9A0FB831}"/>
          </ac:picMkLst>
        </pc:picChg>
        <pc:picChg chg="add mod">
          <ac:chgData name="Thomas Froment" userId="4d47d833-7bbe-4dd6-859d-dcdc79e00258" providerId="ADAL" clId="{A9E0D24D-C120-45D6-A281-E11DD7BE2497}" dt="2023-05-28T13:49:45.439" v="4905" actId="1076"/>
          <ac:picMkLst>
            <pc:docMk/>
            <pc:sldMk cId="431981548" sldId="369"/>
            <ac:picMk id="137" creationId="{B1A058BA-F6A9-3EA0-A481-72B81E13511D}"/>
          </ac:picMkLst>
        </pc:picChg>
        <pc:picChg chg="mod topLvl">
          <ac:chgData name="Thomas Froment" userId="4d47d833-7bbe-4dd6-859d-dcdc79e00258" providerId="ADAL" clId="{A9E0D24D-C120-45D6-A281-E11DD7BE2497}" dt="2023-05-28T13:49:45.439" v="4905" actId="1076"/>
          <ac:picMkLst>
            <pc:docMk/>
            <pc:sldMk cId="431981548" sldId="369"/>
            <ac:picMk id="139" creationId="{CE9CFE84-FF8C-6390-ECBB-3859F0B69269}"/>
          </ac:picMkLst>
        </pc:picChg>
        <pc:picChg chg="mod topLvl">
          <ac:chgData name="Thomas Froment" userId="4d47d833-7bbe-4dd6-859d-dcdc79e00258" providerId="ADAL" clId="{A9E0D24D-C120-45D6-A281-E11DD7BE2497}" dt="2023-05-28T13:43:52.965" v="4834" actId="1076"/>
          <ac:picMkLst>
            <pc:docMk/>
            <pc:sldMk cId="431981548" sldId="369"/>
            <ac:picMk id="142" creationId="{A20E1E55-CBB1-2E94-5354-2064665A7F51}"/>
          </ac:picMkLst>
        </pc:picChg>
        <pc:picChg chg="add mod">
          <ac:chgData name="Thomas Froment" userId="4d47d833-7bbe-4dd6-859d-dcdc79e00258" providerId="ADAL" clId="{A9E0D24D-C120-45D6-A281-E11DD7BE2497}" dt="2023-05-28T13:49:45.439" v="4905" actId="1076"/>
          <ac:picMkLst>
            <pc:docMk/>
            <pc:sldMk cId="431981548" sldId="369"/>
            <ac:picMk id="144" creationId="{23AAA951-4D6F-64BA-14B5-F4C9671BEB8A}"/>
          </ac:picMkLst>
        </pc:picChg>
        <pc:picChg chg="mod">
          <ac:chgData name="Thomas Froment" userId="4d47d833-7bbe-4dd6-859d-dcdc79e00258" providerId="ADAL" clId="{A9E0D24D-C120-45D6-A281-E11DD7BE2497}" dt="2023-05-28T13:43:59.796" v="4836"/>
          <ac:picMkLst>
            <pc:docMk/>
            <pc:sldMk cId="431981548" sldId="369"/>
            <ac:picMk id="146" creationId="{00B1A5A2-BCE2-698E-D5A1-16559A0DB553}"/>
          </ac:picMkLst>
        </pc:picChg>
        <pc:picChg chg="mod">
          <ac:chgData name="Thomas Froment" userId="4d47d833-7bbe-4dd6-859d-dcdc79e00258" providerId="ADAL" clId="{A9E0D24D-C120-45D6-A281-E11DD7BE2497}" dt="2023-05-28T13:43:59.796" v="4836"/>
          <ac:picMkLst>
            <pc:docMk/>
            <pc:sldMk cId="431981548" sldId="369"/>
            <ac:picMk id="147" creationId="{54D9F669-8524-9478-D411-C485662E9B81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2" creationId="{867EA3A3-3A10-25C7-51CF-E3D694FB7BB9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3" creationId="{C21B0CB5-903C-D611-EFB8-CF029AA42403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4" creationId="{E41F227C-2890-E600-42AB-7CB9EF73BD26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5" creationId="{E53E63B3-002F-09E1-5529-27C2EC396277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6" creationId="{B8FC112E-DA57-60B8-7814-93D9F05D8614}"/>
          </ac:picMkLst>
        </pc:picChg>
        <pc:picChg chg="mod">
          <ac:chgData name="Thomas Froment" userId="4d47d833-7bbe-4dd6-859d-dcdc79e00258" providerId="ADAL" clId="{A9E0D24D-C120-45D6-A281-E11DD7BE2497}" dt="2023-05-28T13:44:23.320" v="4843"/>
          <ac:picMkLst>
            <pc:docMk/>
            <pc:sldMk cId="431981548" sldId="369"/>
            <ac:picMk id="157" creationId="{722F8428-5578-F598-BFD5-A6CD6DA673ED}"/>
          </ac:picMkLst>
        </pc:picChg>
        <pc:picChg chg="add 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0" creationId="{62A0562E-6402-4A36-EFF2-9187A2B44832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3" creationId="{9A18EBF9-5259-91D6-5DD1-2079E7713190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4" creationId="{E9CBF0B8-CBBD-B5AD-0C29-B0BDC1D6246A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5" creationId="{2CBE4E6F-D0EC-3DCA-DE54-D507A00E5B7E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6" creationId="{9A5CB16C-FE54-6F53-2F9D-ED9583CA25BF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7" creationId="{E1AEF957-4FAF-AE87-BEEC-F8183FB1EC59}"/>
          </ac:picMkLst>
        </pc:picChg>
        <pc:picChg chg="mod">
          <ac:chgData name="Thomas Froment" userId="4d47d833-7bbe-4dd6-859d-dcdc79e00258" providerId="ADAL" clId="{A9E0D24D-C120-45D6-A281-E11DD7BE2497}" dt="2023-05-28T13:49:49.356" v="4906" actId="571"/>
          <ac:picMkLst>
            <pc:docMk/>
            <pc:sldMk cId="431981548" sldId="369"/>
            <ac:picMk id="168" creationId="{3530768E-59C8-0CA7-46F8-4A67A3A00EB2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70" creationId="{3941D1B6-4323-915F-2246-C5D412DC6815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72" creationId="{1CB18ED9-4A3B-737C-AA51-7EF680DF5CB6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74" creationId="{863FD9AC-9F12-0480-9940-9E18D8022C17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76" creationId="{752873B7-C9B4-218A-DD56-7F6A73575D59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78" creationId="{A38EB8BA-9CB6-076F-9DA8-53BC43DB70E6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0" creationId="{1611A54E-0A99-6F02-D81E-359DC37A3A32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1" creationId="{66787186-98D1-7088-3A29-9D1344C21AD8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3" creationId="{8FBF86D4-5F2D-A286-1FA1-A372BD0B73B3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5" creationId="{E2F597D2-895D-4048-BCE9-516F1C134F0B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6" creationId="{85336CA1-B4D5-68C1-E9E1-FA11BBEA43DB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7" creationId="{2A345AC4-0844-35D3-7EA7-6C2E9732D59A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89" creationId="{8DBA113A-A24E-67C1-9D40-6AFE7641521E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91" creationId="{7F48DBAE-4B16-3278-CCF3-FE95B24667D4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93" creationId="{752314BA-DBA9-0540-E74B-68AC5C01769A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95" creationId="{2279C9CF-C3AD-7AD8-4FE6-828D8BC2AAC0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97" creationId="{FED58EC0-DDBA-064E-70CE-B5CBFA90485B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199" creationId="{B8D1E21C-B0FD-8D62-5DCA-636337A2033F}"/>
          </ac:picMkLst>
        </pc:picChg>
        <pc:picChg chg="mod">
          <ac:chgData name="Thomas Froment" userId="4d47d833-7bbe-4dd6-859d-dcdc79e00258" providerId="ADAL" clId="{A9E0D24D-C120-45D6-A281-E11DD7BE2497}" dt="2023-05-28T13:51:11.068" v="4918"/>
          <ac:picMkLst>
            <pc:docMk/>
            <pc:sldMk cId="431981548" sldId="369"/>
            <ac:picMk id="201" creationId="{AF07A4F6-3B3E-43EE-F253-5E18AC91F5EA}"/>
          </ac:picMkLst>
        </pc:picChg>
        <pc:picChg chg="add del mod">
          <ac:chgData name="Thomas Froment" userId="4d47d833-7bbe-4dd6-859d-dcdc79e00258" providerId="ADAL" clId="{A9E0D24D-C120-45D6-A281-E11DD7BE2497}" dt="2023-05-28T13:54:26.837" v="4971" actId="478"/>
          <ac:picMkLst>
            <pc:docMk/>
            <pc:sldMk cId="431981548" sldId="369"/>
            <ac:picMk id="204" creationId="{572D7310-853B-CB6F-6188-AED84CE1FA1F}"/>
          </ac:picMkLst>
        </pc:picChg>
        <pc:picChg chg="add del">
          <ac:chgData name="Thomas Froment" userId="4d47d833-7bbe-4dd6-859d-dcdc79e00258" providerId="ADAL" clId="{A9E0D24D-C120-45D6-A281-E11DD7BE2497}" dt="2023-05-28T13:53:29.022" v="4957" actId="22"/>
          <ac:picMkLst>
            <pc:docMk/>
            <pc:sldMk cId="431981548" sldId="369"/>
            <ac:picMk id="206" creationId="{15F49A2F-8F32-BABF-608F-86F3F6372D36}"/>
          </ac:picMkLst>
        </pc:picChg>
        <pc:picChg chg="add del mod">
          <ac:chgData name="Thomas Froment" userId="4d47d833-7bbe-4dd6-859d-dcdc79e00258" providerId="ADAL" clId="{A9E0D24D-C120-45D6-A281-E11DD7BE2497}" dt="2023-05-28T13:54:27.604" v="4972" actId="478"/>
          <ac:picMkLst>
            <pc:docMk/>
            <pc:sldMk cId="431981548" sldId="369"/>
            <ac:picMk id="208" creationId="{48CF88E0-9C1B-FA43-AF20-188F16006183}"/>
          </ac:picMkLst>
        </pc:picChg>
        <pc:cxnChg chg="mod">
          <ac:chgData name="Thomas Froment" userId="4d47d833-7bbe-4dd6-859d-dcdc79e00258" providerId="ADAL" clId="{A9E0D24D-C120-45D6-A281-E11DD7BE2497}" dt="2023-05-28T13:39:17.194" v="4772"/>
          <ac:cxnSpMkLst>
            <pc:docMk/>
            <pc:sldMk cId="431981548" sldId="369"/>
            <ac:cxnSpMk id="24" creationId="{D31BD055-EFF3-417E-8008-1CD6367809EF}"/>
          </ac:cxnSpMkLst>
        </pc:cxnChg>
        <pc:cxnChg chg="mod">
          <ac:chgData name="Thomas Froment" userId="4d47d833-7bbe-4dd6-859d-dcdc79e00258" providerId="ADAL" clId="{A9E0D24D-C120-45D6-A281-E11DD7BE2497}" dt="2023-05-28T13:39:17.194" v="4772"/>
          <ac:cxnSpMkLst>
            <pc:docMk/>
            <pc:sldMk cId="431981548" sldId="369"/>
            <ac:cxnSpMk id="60" creationId="{9A9C6837-951A-60B6-26B5-180D23529009}"/>
          </ac:cxnSpMkLst>
        </pc:cxnChg>
        <pc:cxnChg chg="mod">
          <ac:chgData name="Thomas Froment" userId="4d47d833-7bbe-4dd6-859d-dcdc79e00258" providerId="ADAL" clId="{A9E0D24D-C120-45D6-A281-E11DD7BE2497}" dt="2023-05-28T13:39:17.194" v="4772"/>
          <ac:cxnSpMkLst>
            <pc:docMk/>
            <pc:sldMk cId="431981548" sldId="369"/>
            <ac:cxnSpMk id="66" creationId="{A89B63FA-CA85-4E67-1F3E-E67D35A10A0A}"/>
          </ac:cxnSpMkLst>
        </pc:cxnChg>
        <pc:cxnChg chg="mod">
          <ac:chgData name="Thomas Froment" userId="4d47d833-7bbe-4dd6-859d-dcdc79e00258" providerId="ADAL" clId="{A9E0D24D-C120-45D6-A281-E11DD7BE2497}" dt="2023-05-28T13:44:23.320" v="4843"/>
          <ac:cxnSpMkLst>
            <pc:docMk/>
            <pc:sldMk cId="431981548" sldId="369"/>
            <ac:cxnSpMk id="151" creationId="{15FF9FF5-5495-57BE-2465-FA4B0642C8E6}"/>
          </ac:cxnSpMkLst>
        </pc:cxnChg>
        <pc:cxnChg chg="mod">
          <ac:chgData name="Thomas Froment" userId="4d47d833-7bbe-4dd6-859d-dcdc79e00258" providerId="ADAL" clId="{A9E0D24D-C120-45D6-A281-E11DD7BE2497}" dt="2023-05-28T13:49:49.356" v="4906" actId="571"/>
          <ac:cxnSpMkLst>
            <pc:docMk/>
            <pc:sldMk cId="431981548" sldId="369"/>
            <ac:cxnSpMk id="162" creationId="{BFAB6E8F-48DC-2C18-0B94-08D989C1218D}"/>
          </ac:cxnSpMkLst>
        </pc:cxnChg>
      </pc:sldChg>
      <pc:sldChg chg="add del">
        <pc:chgData name="Thomas Froment" userId="4d47d833-7bbe-4dd6-859d-dcdc79e00258" providerId="ADAL" clId="{A9E0D24D-C120-45D6-A281-E11DD7BE2497}" dt="2023-05-28T14:02:17.796" v="5132" actId="47"/>
        <pc:sldMkLst>
          <pc:docMk/>
          <pc:sldMk cId="2273114412" sldId="370"/>
        </pc:sldMkLst>
      </pc:sldChg>
      <pc:sldChg chg="modSp add del mod">
        <pc:chgData name="Thomas Froment" userId="4d47d833-7bbe-4dd6-859d-dcdc79e00258" providerId="ADAL" clId="{A9E0D24D-C120-45D6-A281-E11DD7BE2497}" dt="2023-05-28T14:02:19.060" v="5133" actId="47"/>
        <pc:sldMkLst>
          <pc:docMk/>
          <pc:sldMk cId="1444011517" sldId="371"/>
        </pc:sldMkLst>
        <pc:spChg chg="mod">
          <ac:chgData name="Thomas Froment" userId="4d47d833-7bbe-4dd6-859d-dcdc79e00258" providerId="ADAL" clId="{A9E0D24D-C120-45D6-A281-E11DD7BE2497}" dt="2023-05-28T13:13:39.853" v="4380" actId="1076"/>
          <ac:spMkLst>
            <pc:docMk/>
            <pc:sldMk cId="1444011517" sldId="371"/>
            <ac:spMk id="4" creationId="{2C59101D-6727-8C3C-9758-0CC558731973}"/>
          </ac:spMkLst>
        </pc:spChg>
      </pc:sldChg>
      <pc:sldChg chg="addSp delSp modSp add mod">
        <pc:chgData name="Thomas Froment" userId="4d47d833-7bbe-4dd6-859d-dcdc79e00258" providerId="ADAL" clId="{A9E0D24D-C120-45D6-A281-E11DD7BE2497}" dt="2023-05-30T12:36:17.532" v="6961" actId="1037"/>
        <pc:sldMkLst>
          <pc:docMk/>
          <pc:sldMk cId="100912320" sldId="372"/>
        </pc:sldMkLst>
        <pc:spChg chg="add del mod">
          <ac:chgData name="Thomas Froment" userId="4d47d833-7bbe-4dd6-859d-dcdc79e00258" providerId="ADAL" clId="{A9E0D24D-C120-45D6-A281-E11DD7BE2497}" dt="2023-05-28T13:46:23.878" v="4859" actId="478"/>
          <ac:spMkLst>
            <pc:docMk/>
            <pc:sldMk cId="100912320" sldId="372"/>
            <ac:spMk id="2" creationId="{8CC89F18-ED5E-62AC-B613-1D7FDF61DA9A}"/>
          </ac:spMkLst>
        </pc:spChg>
        <pc:spChg chg="add mod">
          <ac:chgData name="Thomas Froment" userId="4d47d833-7bbe-4dd6-859d-dcdc79e00258" providerId="ADAL" clId="{A9E0D24D-C120-45D6-A281-E11DD7BE2497}" dt="2023-05-28T13:54:21.338" v="4969"/>
          <ac:spMkLst>
            <pc:docMk/>
            <pc:sldMk cId="100912320" sldId="372"/>
            <ac:spMk id="3" creationId="{4BD2F33C-3756-33D2-17F6-DA95106F1D6E}"/>
          </ac:spMkLst>
        </pc:spChg>
        <pc:spChg chg="del">
          <ac:chgData name="Thomas Froment" userId="4d47d833-7bbe-4dd6-859d-dcdc79e00258" providerId="ADAL" clId="{A9E0D24D-C120-45D6-A281-E11DD7BE2497}" dt="2023-05-28T13:16:05.914" v="4427" actId="478"/>
          <ac:spMkLst>
            <pc:docMk/>
            <pc:sldMk cId="100912320" sldId="372"/>
            <ac:spMk id="4" creationId="{2C59101D-6727-8C3C-9758-0CC558731973}"/>
          </ac:spMkLst>
        </pc:spChg>
        <pc:spChg chg="mod">
          <ac:chgData name="Thomas Froment" userId="4d47d833-7bbe-4dd6-859d-dcdc79e00258" providerId="ADAL" clId="{A9E0D24D-C120-45D6-A281-E11DD7BE2497}" dt="2023-05-28T13:15:37.450" v="4421" actId="20577"/>
          <ac:spMkLst>
            <pc:docMk/>
            <pc:sldMk cId="100912320" sldId="372"/>
            <ac:spMk id="7" creationId="{EDF21EAB-F894-9FCA-FFEB-B77E6AF401F6}"/>
          </ac:spMkLst>
        </pc:spChg>
        <pc:spChg chg="add mod">
          <ac:chgData name="Thomas Froment" userId="4d47d833-7bbe-4dd6-859d-dcdc79e00258" providerId="ADAL" clId="{A9E0D24D-C120-45D6-A281-E11DD7BE2497}" dt="2023-05-30T12:36:14.164" v="6959" actId="20577"/>
          <ac:spMkLst>
            <pc:docMk/>
            <pc:sldMk cId="100912320" sldId="372"/>
            <ac:spMk id="21" creationId="{25087F51-9B57-2A5D-8930-0252AE117F3D}"/>
          </ac:spMkLst>
        </pc:spChg>
        <pc:grpChg chg="add mod">
          <ac:chgData name="Thomas Froment" userId="4d47d833-7bbe-4dd6-859d-dcdc79e00258" providerId="ADAL" clId="{A9E0D24D-C120-45D6-A281-E11DD7BE2497}" dt="2023-05-28T13:54:21.338" v="4969"/>
          <ac:grpSpMkLst>
            <pc:docMk/>
            <pc:sldMk cId="100912320" sldId="372"/>
            <ac:grpSpMk id="10" creationId="{3DDBF85B-6E34-E546-8F7D-2764690F2627}"/>
          </ac:grpSpMkLst>
        </pc:grpChg>
        <pc:grpChg chg="add mod">
          <ac:chgData name="Thomas Froment" userId="4d47d833-7bbe-4dd6-859d-dcdc79e00258" providerId="ADAL" clId="{A9E0D24D-C120-45D6-A281-E11DD7BE2497}" dt="2023-05-28T13:54:21.338" v="4969"/>
          <ac:grpSpMkLst>
            <pc:docMk/>
            <pc:sldMk cId="100912320" sldId="372"/>
            <ac:grpSpMk id="13" creationId="{2635B927-FB84-D963-7EF0-95F09A81780D}"/>
          </ac:grpSpMkLst>
        </pc:grpChg>
        <pc:picChg chg="add mod">
          <ac:chgData name="Thomas Froment" userId="4d47d833-7bbe-4dd6-859d-dcdc79e00258" providerId="ADAL" clId="{A9E0D24D-C120-45D6-A281-E11DD7BE2497}" dt="2023-05-30T12:35:43.124" v="6951" actId="1076"/>
          <ac:picMkLst>
            <pc:docMk/>
            <pc:sldMk cId="100912320" sldId="372"/>
            <ac:picMk id="4" creationId="{E3FB6E70-AA6E-B240-15C0-EDABA68A29AB}"/>
          </ac:picMkLst>
        </pc:picChg>
        <pc:picChg chg="add 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5" creationId="{34296D9C-765B-CD86-27D3-36DA9938D3F8}"/>
          </ac:picMkLst>
        </pc:picChg>
        <pc:picChg chg="add 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6" creationId="{ECBD5E0D-4A19-B5AD-7C70-5981DE3CC52F}"/>
          </ac:picMkLst>
        </pc:picChg>
        <pc:picChg chg="add 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8" creationId="{D57E3658-08C7-868C-A304-D4CCA5525268}"/>
          </ac:picMkLst>
        </pc:picChg>
        <pc:picChg chg="add 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9" creationId="{1B079409-C5B2-9D7A-D782-FCA56BE854FF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1" creationId="{D2FE5FD5-4D34-DE10-D601-73CE24552EBB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2" creationId="{79772C02-9311-B8E5-4F75-B5A0A561AFF6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5" creationId="{B9A6FB95-4D93-47E9-317F-AE1AEBFC8A47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6" creationId="{4B08EEB6-68B8-2FD0-D820-5756860F4AE3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7" creationId="{5703C4CD-E402-618D-091B-415FBCDB04A0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8" creationId="{EDD215D9-92D4-D055-E1C5-09267295AA70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19" creationId="{238BFAA2-FFEF-0499-1F46-2A168D85FEA8}"/>
          </ac:picMkLst>
        </pc:picChg>
        <pc:picChg chg="mod">
          <ac:chgData name="Thomas Froment" userId="4d47d833-7bbe-4dd6-859d-dcdc79e00258" providerId="ADAL" clId="{A9E0D24D-C120-45D6-A281-E11DD7BE2497}" dt="2023-05-28T13:54:21.338" v="4969"/>
          <ac:picMkLst>
            <pc:docMk/>
            <pc:sldMk cId="100912320" sldId="372"/>
            <ac:picMk id="20" creationId="{260EEFE8-CBC7-90DF-6963-0F51A9C80B32}"/>
          </ac:picMkLst>
        </pc:picChg>
        <pc:picChg chg="add del mod">
          <ac:chgData name="Thomas Froment" userId="4d47d833-7bbe-4dd6-859d-dcdc79e00258" providerId="ADAL" clId="{A9E0D24D-C120-45D6-A281-E11DD7BE2497}" dt="2023-05-30T12:34:48.491" v="6947" actId="478"/>
          <ac:picMkLst>
            <pc:docMk/>
            <pc:sldMk cId="100912320" sldId="372"/>
            <ac:picMk id="22" creationId="{E7054FE3-6C90-7770-C7D2-BBB23C7F5307}"/>
          </ac:picMkLst>
        </pc:picChg>
        <pc:picChg chg="add del mod">
          <ac:chgData name="Thomas Froment" userId="4d47d833-7bbe-4dd6-859d-dcdc79e00258" providerId="ADAL" clId="{A9E0D24D-C120-45D6-A281-E11DD7BE2497}" dt="2023-05-30T12:34:56.955" v="6948" actId="478"/>
          <ac:picMkLst>
            <pc:docMk/>
            <pc:sldMk cId="100912320" sldId="372"/>
            <ac:picMk id="23" creationId="{324E09B1-4C65-F38A-3C86-2AB0746D4E5A}"/>
          </ac:picMkLst>
        </pc:picChg>
        <pc:picChg chg="add mod">
          <ac:chgData name="Thomas Froment" userId="4d47d833-7bbe-4dd6-859d-dcdc79e00258" providerId="ADAL" clId="{A9E0D24D-C120-45D6-A281-E11DD7BE2497}" dt="2023-05-30T12:36:17.532" v="6961" actId="1037"/>
          <ac:picMkLst>
            <pc:docMk/>
            <pc:sldMk cId="100912320" sldId="372"/>
            <ac:picMk id="25" creationId="{18E6E551-295F-A868-93A8-EA6F3E7175CD}"/>
          </ac:picMkLst>
        </pc:picChg>
        <pc:cxnChg chg="mod">
          <ac:chgData name="Thomas Froment" userId="4d47d833-7bbe-4dd6-859d-dcdc79e00258" providerId="ADAL" clId="{A9E0D24D-C120-45D6-A281-E11DD7BE2497}" dt="2023-05-28T13:54:21.338" v="4969"/>
          <ac:cxnSpMkLst>
            <pc:docMk/>
            <pc:sldMk cId="100912320" sldId="372"/>
            <ac:cxnSpMk id="14" creationId="{B5684421-A481-AF97-832F-45FD178BD982}"/>
          </ac:cxnSpMkLst>
        </pc:cxnChg>
      </pc:sldChg>
      <pc:sldChg chg="addSp delSp modSp add mod delAnim modAnim">
        <pc:chgData name="Thomas Froment" userId="4d47d833-7bbe-4dd6-859d-dcdc79e00258" providerId="ADAL" clId="{A9E0D24D-C120-45D6-A281-E11DD7BE2497}" dt="2023-05-30T12:46:05.043" v="7120" actId="1076"/>
        <pc:sldMkLst>
          <pc:docMk/>
          <pc:sldMk cId="496876313" sldId="373"/>
        </pc:sldMkLst>
        <pc:spChg chg="add mod">
          <ac:chgData name="Thomas Froment" userId="4d47d833-7bbe-4dd6-859d-dcdc79e00258" providerId="ADAL" clId="{A9E0D24D-C120-45D6-A281-E11DD7BE2497}" dt="2023-05-28T14:54:23.375" v="5682" actId="20577"/>
          <ac:spMkLst>
            <pc:docMk/>
            <pc:sldMk cId="496876313" sldId="373"/>
            <ac:spMk id="2" creationId="{3785EE09-A660-8EAC-95D3-0B97CA7E2090}"/>
          </ac:spMkLst>
        </pc:spChg>
        <pc:spChg chg="add del mod">
          <ac:chgData name="Thomas Froment" userId="4d47d833-7bbe-4dd6-859d-dcdc79e00258" providerId="ADAL" clId="{A9E0D24D-C120-45D6-A281-E11DD7BE2497}" dt="2023-05-30T11:46:06.058" v="6519" actId="478"/>
          <ac:spMkLst>
            <pc:docMk/>
            <pc:sldMk cId="496876313" sldId="373"/>
            <ac:spMk id="3" creationId="{F278CC29-644B-E9C7-5A8F-B658984C2BB1}"/>
          </ac:spMkLst>
        </pc:spChg>
        <pc:spChg chg="del">
          <ac:chgData name="Thomas Froment" userId="4d47d833-7bbe-4dd6-859d-dcdc79e00258" providerId="ADAL" clId="{A9E0D24D-C120-45D6-A281-E11DD7BE2497}" dt="2023-05-28T13:16:45.113" v="4437" actId="478"/>
          <ac:spMkLst>
            <pc:docMk/>
            <pc:sldMk cId="496876313" sldId="373"/>
            <ac:spMk id="4" creationId="{2C59101D-6727-8C3C-9758-0CC558731973}"/>
          </ac:spMkLst>
        </pc:spChg>
        <pc:spChg chg="mod">
          <ac:chgData name="Thomas Froment" userId="4d47d833-7bbe-4dd6-859d-dcdc79e00258" providerId="ADAL" clId="{A9E0D24D-C120-45D6-A281-E11DD7BE2497}" dt="2023-05-28T13:16:37.498" v="4435" actId="20577"/>
          <ac:spMkLst>
            <pc:docMk/>
            <pc:sldMk cId="496876313" sldId="373"/>
            <ac:spMk id="7" creationId="{EDF21EAB-F894-9FCA-FFEB-B77E6AF401F6}"/>
          </ac:spMkLst>
        </pc:spChg>
        <pc:spChg chg="add del mod">
          <ac:chgData name="Thomas Froment" userId="4d47d833-7bbe-4dd6-859d-dcdc79e00258" providerId="ADAL" clId="{A9E0D24D-C120-45D6-A281-E11DD7BE2497}" dt="2023-05-30T11:45:20.818" v="6516"/>
          <ac:spMkLst>
            <pc:docMk/>
            <pc:sldMk cId="496876313" sldId="373"/>
            <ac:spMk id="11" creationId="{478A1437-6235-A82F-216F-271C11F23E94}"/>
          </ac:spMkLst>
        </pc:spChg>
        <pc:spChg chg="add del mod">
          <ac:chgData name="Thomas Froment" userId="4d47d833-7bbe-4dd6-859d-dcdc79e00258" providerId="ADAL" clId="{A9E0D24D-C120-45D6-A281-E11DD7BE2497}" dt="2023-05-30T11:45:20.818" v="6516"/>
          <ac:spMkLst>
            <pc:docMk/>
            <pc:sldMk cId="496876313" sldId="373"/>
            <ac:spMk id="12" creationId="{A75C6EC4-60F8-1DC8-B171-8EC13EEAD642}"/>
          </ac:spMkLst>
        </pc:spChg>
        <pc:spChg chg="add del mod">
          <ac:chgData name="Thomas Froment" userId="4d47d833-7bbe-4dd6-859d-dcdc79e00258" providerId="ADAL" clId="{A9E0D24D-C120-45D6-A281-E11DD7BE2497}" dt="2023-05-30T11:45:20.818" v="6516"/>
          <ac:spMkLst>
            <pc:docMk/>
            <pc:sldMk cId="496876313" sldId="373"/>
            <ac:spMk id="13" creationId="{FF3939D9-742C-5BF2-4454-EF55262A96B7}"/>
          </ac:spMkLst>
        </pc:spChg>
        <pc:spChg chg="add del mod">
          <ac:chgData name="Thomas Froment" userId="4d47d833-7bbe-4dd6-859d-dcdc79e00258" providerId="ADAL" clId="{A9E0D24D-C120-45D6-A281-E11DD7BE2497}" dt="2023-05-30T11:45:20.818" v="6516"/>
          <ac:spMkLst>
            <pc:docMk/>
            <pc:sldMk cId="496876313" sldId="373"/>
            <ac:spMk id="16" creationId="{8CDDE551-65AF-37A1-32F2-CE1975C67E70}"/>
          </ac:spMkLst>
        </pc:spChg>
        <pc:spChg chg="add del mod">
          <ac:chgData name="Thomas Froment" userId="4d47d833-7bbe-4dd6-859d-dcdc79e00258" providerId="ADAL" clId="{A9E0D24D-C120-45D6-A281-E11DD7BE2497}" dt="2023-05-30T11:45:20.818" v="6516"/>
          <ac:spMkLst>
            <pc:docMk/>
            <pc:sldMk cId="496876313" sldId="373"/>
            <ac:spMk id="17" creationId="{07FF3512-7BA5-1DD8-85A5-3BD84DB66C08}"/>
          </ac:spMkLst>
        </pc:spChg>
        <pc:grpChg chg="add del mod">
          <ac:chgData name="Thomas Froment" userId="4d47d833-7bbe-4dd6-859d-dcdc79e00258" providerId="ADAL" clId="{A9E0D24D-C120-45D6-A281-E11DD7BE2497}" dt="2023-05-30T11:45:43.729" v="6517" actId="478"/>
          <ac:grpSpMkLst>
            <pc:docMk/>
            <pc:sldMk cId="496876313" sldId="373"/>
            <ac:grpSpMk id="9" creationId="{59AC59C2-8F13-5322-9F22-DEBD3DE4C2BC}"/>
          </ac:grpSpMkLst>
        </pc:grpChg>
        <pc:picChg chg="add del mod">
          <ac:chgData name="Thomas Froment" userId="4d47d833-7bbe-4dd6-859d-dcdc79e00258" providerId="ADAL" clId="{A9E0D24D-C120-45D6-A281-E11DD7BE2497}" dt="2023-05-28T14:28:44.986" v="5555" actId="478"/>
          <ac:picMkLst>
            <pc:docMk/>
            <pc:sldMk cId="496876313" sldId="373"/>
            <ac:picMk id="4" creationId="{58BEA0CF-4D07-A4BB-E8DC-D5F0C944A80B}"/>
          </ac:picMkLst>
        </pc:picChg>
        <pc:picChg chg="add del mod">
          <ac:chgData name="Thomas Froment" userId="4d47d833-7bbe-4dd6-859d-dcdc79e00258" providerId="ADAL" clId="{A9E0D24D-C120-45D6-A281-E11DD7BE2497}" dt="2023-05-30T11:45:20.818" v="6516"/>
          <ac:picMkLst>
            <pc:docMk/>
            <pc:sldMk cId="496876313" sldId="373"/>
            <ac:picMk id="4" creationId="{806198A1-A23A-D8EE-C9FF-019AC2E4654E}"/>
          </ac:picMkLst>
        </pc:picChg>
        <pc:picChg chg="add del mod">
          <ac:chgData name="Thomas Froment" userId="4d47d833-7bbe-4dd6-859d-dcdc79e00258" providerId="ADAL" clId="{A9E0D24D-C120-45D6-A281-E11DD7BE2497}" dt="2023-05-30T11:46:08.489" v="6520" actId="478"/>
          <ac:picMkLst>
            <pc:docMk/>
            <pc:sldMk cId="496876313" sldId="373"/>
            <ac:picMk id="5" creationId="{13C779D5-6709-265C-E709-E46D78E03800}"/>
          </ac:picMkLst>
        </pc:picChg>
        <pc:picChg chg="add mod">
          <ac:chgData name="Thomas Froment" userId="4d47d833-7bbe-4dd6-859d-dcdc79e00258" providerId="ADAL" clId="{A9E0D24D-C120-45D6-A281-E11DD7BE2497}" dt="2023-05-28T14:30:05.136" v="5562" actId="164"/>
          <ac:picMkLst>
            <pc:docMk/>
            <pc:sldMk cId="496876313" sldId="373"/>
            <ac:picMk id="6" creationId="{24CAFABC-D6EC-513A-F06F-6E5529DEC089}"/>
          </ac:picMkLst>
        </pc:picChg>
        <pc:picChg chg="add mod">
          <ac:chgData name="Thomas Froment" userId="4d47d833-7bbe-4dd6-859d-dcdc79e00258" providerId="ADAL" clId="{A9E0D24D-C120-45D6-A281-E11DD7BE2497}" dt="2023-05-28T14:30:05.136" v="5562" actId="164"/>
          <ac:picMkLst>
            <pc:docMk/>
            <pc:sldMk cId="496876313" sldId="373"/>
            <ac:picMk id="8" creationId="{FD1F8D50-DF80-A0EA-E365-4E3783BAAFF4}"/>
          </ac:picMkLst>
        </pc:picChg>
        <pc:picChg chg="add del mod">
          <ac:chgData name="Thomas Froment" userId="4d47d833-7bbe-4dd6-859d-dcdc79e00258" providerId="ADAL" clId="{A9E0D24D-C120-45D6-A281-E11DD7BE2497}" dt="2023-05-30T11:45:20.818" v="6516"/>
          <ac:picMkLst>
            <pc:docMk/>
            <pc:sldMk cId="496876313" sldId="373"/>
            <ac:picMk id="10" creationId="{5FE47F2D-1A1B-A087-365A-E878F5A4BFD8}"/>
          </ac:picMkLst>
        </pc:picChg>
        <pc:picChg chg="add del mod">
          <ac:chgData name="Thomas Froment" userId="4d47d833-7bbe-4dd6-859d-dcdc79e00258" providerId="ADAL" clId="{A9E0D24D-C120-45D6-A281-E11DD7BE2497}" dt="2023-05-30T11:45:20.818" v="6516"/>
          <ac:picMkLst>
            <pc:docMk/>
            <pc:sldMk cId="496876313" sldId="373"/>
            <ac:picMk id="14" creationId="{E087CE3B-CCFE-907A-742B-FD95CAF0125F}"/>
          </ac:picMkLst>
        </pc:picChg>
        <pc:picChg chg="add del mod">
          <ac:chgData name="Thomas Froment" userId="4d47d833-7bbe-4dd6-859d-dcdc79e00258" providerId="ADAL" clId="{A9E0D24D-C120-45D6-A281-E11DD7BE2497}" dt="2023-05-30T11:45:20.818" v="6516"/>
          <ac:picMkLst>
            <pc:docMk/>
            <pc:sldMk cId="496876313" sldId="373"/>
            <ac:picMk id="15" creationId="{366054B3-33A9-1CA7-4FA7-1E37946F7151}"/>
          </ac:picMkLst>
        </pc:picChg>
        <pc:picChg chg="add del mod">
          <ac:chgData name="Thomas Froment" userId="4d47d833-7bbe-4dd6-859d-dcdc79e00258" providerId="ADAL" clId="{A9E0D24D-C120-45D6-A281-E11DD7BE2497}" dt="2023-05-30T11:46:52.040" v="6524" actId="478"/>
          <ac:picMkLst>
            <pc:docMk/>
            <pc:sldMk cId="496876313" sldId="373"/>
            <ac:picMk id="18" creationId="{A964FDA7-8137-342A-1D48-0037B300326B}"/>
          </ac:picMkLst>
        </pc:picChg>
        <pc:picChg chg="add mod">
          <ac:chgData name="Thomas Froment" userId="4d47d833-7bbe-4dd6-859d-dcdc79e00258" providerId="ADAL" clId="{A9E0D24D-C120-45D6-A281-E11DD7BE2497}" dt="2023-05-30T12:46:05.043" v="7120" actId="1076"/>
          <ac:picMkLst>
            <pc:docMk/>
            <pc:sldMk cId="496876313" sldId="373"/>
            <ac:picMk id="19" creationId="{310DB3BA-E7D0-F21C-CBDC-409C434FBD3F}"/>
          </ac:picMkLst>
        </pc:picChg>
        <pc:picChg chg="add mod">
          <ac:chgData name="Thomas Froment" userId="4d47d833-7bbe-4dd6-859d-dcdc79e00258" providerId="ADAL" clId="{A9E0D24D-C120-45D6-A281-E11DD7BE2497}" dt="2023-05-30T11:47:32.137" v="6535" actId="1076"/>
          <ac:picMkLst>
            <pc:docMk/>
            <pc:sldMk cId="496876313" sldId="373"/>
            <ac:picMk id="20" creationId="{B56DDFB9-8261-E5A1-CEEB-AA3FAFFC069F}"/>
          </ac:picMkLst>
        </pc:picChg>
      </pc:sldChg>
      <pc:sldChg chg="modSp add del mod">
        <pc:chgData name="Thomas Froment" userId="4d47d833-7bbe-4dd6-859d-dcdc79e00258" providerId="ADAL" clId="{A9E0D24D-C120-45D6-A281-E11DD7BE2497}" dt="2023-05-28T13:16:50.051" v="4438" actId="2696"/>
        <pc:sldMkLst>
          <pc:docMk/>
          <pc:sldMk cId="460103060" sldId="374"/>
        </pc:sldMkLst>
        <pc:spChg chg="mod">
          <ac:chgData name="Thomas Froment" userId="4d47d833-7bbe-4dd6-859d-dcdc79e00258" providerId="ADAL" clId="{A9E0D24D-C120-45D6-A281-E11DD7BE2497}" dt="2023-05-28T13:15:43.762" v="4425" actId="20577"/>
          <ac:spMkLst>
            <pc:docMk/>
            <pc:sldMk cId="460103060" sldId="374"/>
            <ac:spMk id="7" creationId="{EDF21EAB-F894-9FCA-FFEB-B77E6AF401F6}"/>
          </ac:spMkLst>
        </pc:spChg>
      </pc:sldChg>
      <pc:sldChg chg="addSp delSp modSp add mod modAnim">
        <pc:chgData name="Thomas Froment" userId="4d47d833-7bbe-4dd6-859d-dcdc79e00258" providerId="ADAL" clId="{A9E0D24D-C120-45D6-A281-E11DD7BE2497}" dt="2023-05-30T11:47:06.669" v="6529" actId="1076"/>
        <pc:sldMkLst>
          <pc:docMk/>
          <pc:sldMk cId="1709783737" sldId="375"/>
        </pc:sldMkLst>
        <pc:spChg chg="add mod">
          <ac:chgData name="Thomas Froment" userId="4d47d833-7bbe-4dd6-859d-dcdc79e00258" providerId="ADAL" clId="{A9E0D24D-C120-45D6-A281-E11DD7BE2497}" dt="2023-05-30T11:43:54.290" v="6471" actId="20577"/>
          <ac:spMkLst>
            <pc:docMk/>
            <pc:sldMk cId="1709783737" sldId="375"/>
            <ac:spMk id="2" creationId="{66EBED10-FAB4-80E9-8DD0-54DBE7B8ADFC}"/>
          </ac:spMkLst>
        </pc:spChg>
        <pc:spChg chg="del">
          <ac:chgData name="Thomas Froment" userId="4d47d833-7bbe-4dd6-859d-dcdc79e00258" providerId="ADAL" clId="{A9E0D24D-C120-45D6-A281-E11DD7BE2497}" dt="2023-05-28T13:16:41.826" v="4436" actId="478"/>
          <ac:spMkLst>
            <pc:docMk/>
            <pc:sldMk cId="1709783737" sldId="375"/>
            <ac:spMk id="4" creationId="{2C59101D-6727-8C3C-9758-0CC558731973}"/>
          </ac:spMkLst>
        </pc:spChg>
        <pc:spChg chg="add del mod">
          <ac:chgData name="Thomas Froment" userId="4d47d833-7bbe-4dd6-859d-dcdc79e00258" providerId="ADAL" clId="{A9E0D24D-C120-45D6-A281-E11DD7BE2497}" dt="2023-05-30T11:43:14.314" v="6448"/>
          <ac:spMkLst>
            <pc:docMk/>
            <pc:sldMk cId="1709783737" sldId="375"/>
            <ac:spMk id="6" creationId="{BB75B9D1-7A2F-9A25-D28C-C0610A4F87EB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6" creationId="{D98E7A6D-4E81-8C3E-F9E3-3467028E7A36}"/>
          </ac:spMkLst>
        </pc:spChg>
        <pc:spChg chg="mod">
          <ac:chgData name="Thomas Froment" userId="4d47d833-7bbe-4dd6-859d-dcdc79e00258" providerId="ADAL" clId="{A9E0D24D-C120-45D6-A281-E11DD7BE2497}" dt="2023-05-28T13:16:33.858" v="4433" actId="20577"/>
          <ac:spMkLst>
            <pc:docMk/>
            <pc:sldMk cId="1709783737" sldId="375"/>
            <ac:spMk id="7" creationId="{EDF21EAB-F894-9FCA-FFEB-B77E6AF401F6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8" creationId="{A63FB9D5-ECED-45E3-27E7-34DB2796CC9E}"/>
          </ac:spMkLst>
        </pc:spChg>
        <pc:spChg chg="add del mod">
          <ac:chgData name="Thomas Froment" userId="4d47d833-7bbe-4dd6-859d-dcdc79e00258" providerId="ADAL" clId="{A9E0D24D-C120-45D6-A281-E11DD7BE2497}" dt="2023-05-30T11:43:14.314" v="6448"/>
          <ac:spMkLst>
            <pc:docMk/>
            <pc:sldMk cId="1709783737" sldId="375"/>
            <ac:spMk id="8" creationId="{B8753480-1FDD-F385-E523-50AAE0FF4B2D}"/>
          </ac:spMkLst>
        </pc:spChg>
        <pc:spChg chg="add del mod">
          <ac:chgData name="Thomas Froment" userId="4d47d833-7bbe-4dd6-859d-dcdc79e00258" providerId="ADAL" clId="{A9E0D24D-C120-45D6-A281-E11DD7BE2497}" dt="2023-05-30T11:43:14.314" v="6448"/>
          <ac:spMkLst>
            <pc:docMk/>
            <pc:sldMk cId="1709783737" sldId="375"/>
            <ac:spMk id="9" creationId="{C09694CA-5D68-CB0C-1AD9-01A6FD129619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9" creationId="{E4936400-2929-B95D-77C1-3EADA9E1CA53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10" creationId="{B6DAFA56-C417-A97D-FE37-4906B8293F6A}"/>
          </ac:spMkLst>
        </pc:spChg>
        <pc:spChg chg="add del mod">
          <ac:chgData name="Thomas Froment" userId="4d47d833-7bbe-4dd6-859d-dcdc79e00258" providerId="ADAL" clId="{A9E0D24D-C120-45D6-A281-E11DD7BE2497}" dt="2023-05-30T11:43:14.314" v="6448"/>
          <ac:spMkLst>
            <pc:docMk/>
            <pc:sldMk cId="1709783737" sldId="375"/>
            <ac:spMk id="12" creationId="{71E594E0-64FB-44F9-368F-488206C5A7BB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13" creationId="{0A148576-DE70-E4A4-923C-89B7E7D2B2E5}"/>
          </ac:spMkLst>
        </pc:spChg>
        <pc:spChg chg="add del mod">
          <ac:chgData name="Thomas Froment" userId="4d47d833-7bbe-4dd6-859d-dcdc79e00258" providerId="ADAL" clId="{A9E0D24D-C120-45D6-A281-E11DD7BE2497}" dt="2023-05-30T11:43:14.314" v="6448"/>
          <ac:spMkLst>
            <pc:docMk/>
            <pc:sldMk cId="1709783737" sldId="375"/>
            <ac:spMk id="13" creationId="{12CB1686-499A-9BF6-F91F-EDDDF70117B2}"/>
          </ac:spMkLst>
        </pc:spChg>
        <pc:spChg chg="add del mod">
          <ac:chgData name="Thomas Froment" userId="4d47d833-7bbe-4dd6-859d-dcdc79e00258" providerId="ADAL" clId="{A9E0D24D-C120-45D6-A281-E11DD7BE2497}" dt="2023-05-28T13:56:56.991" v="4994"/>
          <ac:spMkLst>
            <pc:docMk/>
            <pc:sldMk cId="1709783737" sldId="375"/>
            <ac:spMk id="14" creationId="{9484DFBB-A213-4856-814B-D1CD9D128BFD}"/>
          </ac:spMkLst>
        </pc:spChg>
        <pc:spChg chg="add mod">
          <ac:chgData name="Thomas Froment" userId="4d47d833-7bbe-4dd6-859d-dcdc79e00258" providerId="ADAL" clId="{A9E0D24D-C120-45D6-A281-E11DD7BE2497}" dt="2023-05-30T11:43:13.852" v="6447" actId="571"/>
          <ac:spMkLst>
            <pc:docMk/>
            <pc:sldMk cId="1709783737" sldId="375"/>
            <ac:spMk id="17" creationId="{ADA9CD37-4569-499D-AD07-4BA951EE8F6C}"/>
          </ac:spMkLst>
        </pc:spChg>
        <pc:spChg chg="add mod">
          <ac:chgData name="Thomas Froment" userId="4d47d833-7bbe-4dd6-859d-dcdc79e00258" providerId="ADAL" clId="{A9E0D24D-C120-45D6-A281-E11DD7BE2497}" dt="2023-05-30T11:43:13.852" v="6447" actId="571"/>
          <ac:spMkLst>
            <pc:docMk/>
            <pc:sldMk cId="1709783737" sldId="375"/>
            <ac:spMk id="18" creationId="{C64C47E9-D3D8-C8D5-D5D8-B20356A6E7BF}"/>
          </ac:spMkLst>
        </pc:spChg>
        <pc:spChg chg="add mod">
          <ac:chgData name="Thomas Froment" userId="4d47d833-7bbe-4dd6-859d-dcdc79e00258" providerId="ADAL" clId="{A9E0D24D-C120-45D6-A281-E11DD7BE2497}" dt="2023-05-30T11:43:13.852" v="6447" actId="571"/>
          <ac:spMkLst>
            <pc:docMk/>
            <pc:sldMk cId="1709783737" sldId="375"/>
            <ac:spMk id="19" creationId="{DF5F21CC-91FB-5B8C-7BF5-79D71F3CEF14}"/>
          </ac:spMkLst>
        </pc:spChg>
        <pc:spChg chg="add mod">
          <ac:chgData name="Thomas Froment" userId="4d47d833-7bbe-4dd6-859d-dcdc79e00258" providerId="ADAL" clId="{A9E0D24D-C120-45D6-A281-E11DD7BE2497}" dt="2023-05-30T11:43:13.852" v="6447" actId="571"/>
          <ac:spMkLst>
            <pc:docMk/>
            <pc:sldMk cId="1709783737" sldId="375"/>
            <ac:spMk id="22" creationId="{3283D16B-B968-B21A-5861-FEBA75B910E0}"/>
          </ac:spMkLst>
        </pc:spChg>
        <pc:spChg chg="add mod">
          <ac:chgData name="Thomas Froment" userId="4d47d833-7bbe-4dd6-859d-dcdc79e00258" providerId="ADAL" clId="{A9E0D24D-C120-45D6-A281-E11DD7BE2497}" dt="2023-05-30T11:43:13.852" v="6447" actId="571"/>
          <ac:spMkLst>
            <pc:docMk/>
            <pc:sldMk cId="1709783737" sldId="375"/>
            <ac:spMk id="23" creationId="{23BE9513-2AEB-2F79-1A83-3FADBC044AFE}"/>
          </ac:spMkLst>
        </pc:spChg>
        <pc:spChg chg="add mod">
          <ac:chgData name="Thomas Froment" userId="4d47d833-7bbe-4dd6-859d-dcdc79e00258" providerId="ADAL" clId="{A9E0D24D-C120-45D6-A281-E11DD7BE2497}" dt="2023-05-30T11:44:18.094" v="6513" actId="1076"/>
          <ac:spMkLst>
            <pc:docMk/>
            <pc:sldMk cId="1709783737" sldId="375"/>
            <ac:spMk id="25" creationId="{981F8941-2539-EFDA-00F3-903D978E13DB}"/>
          </ac:spMkLst>
        </pc:spChg>
        <pc:picChg chg="add del mod">
          <ac:chgData name="Thomas Froment" userId="4d47d833-7bbe-4dd6-859d-dcdc79e00258" providerId="ADAL" clId="{A9E0D24D-C120-45D6-A281-E11DD7BE2497}" dt="2023-05-28T13:56:56.991" v="4994"/>
          <ac:picMkLst>
            <pc:docMk/>
            <pc:sldMk cId="1709783737" sldId="375"/>
            <ac:picMk id="3" creationId="{813C9572-4893-8EDD-0E34-48A4CC30AADB}"/>
          </ac:picMkLst>
        </pc:picChg>
        <pc:picChg chg="add mod">
          <ac:chgData name="Thomas Froment" userId="4d47d833-7bbe-4dd6-859d-dcdc79e00258" providerId="ADAL" clId="{A9E0D24D-C120-45D6-A281-E11DD7BE2497}" dt="2023-05-30T11:47:06.669" v="6529" actId="1076"/>
          <ac:picMkLst>
            <pc:docMk/>
            <pc:sldMk cId="1709783737" sldId="375"/>
            <ac:picMk id="3" creationId="{E02FCF68-04F3-74A8-4F54-798EEF22ADEA}"/>
          </ac:picMkLst>
        </pc:picChg>
        <pc:picChg chg="add del mod">
          <ac:chgData name="Thomas Froment" userId="4d47d833-7bbe-4dd6-859d-dcdc79e00258" providerId="ADAL" clId="{A9E0D24D-C120-45D6-A281-E11DD7BE2497}" dt="2023-05-30T11:43:14.314" v="6448"/>
          <ac:picMkLst>
            <pc:docMk/>
            <pc:sldMk cId="1709783737" sldId="375"/>
            <ac:picMk id="4" creationId="{2C05A363-E06C-0828-66BD-C75B31ED19B6}"/>
          </ac:picMkLst>
        </pc:picChg>
        <pc:picChg chg="add del mod">
          <ac:chgData name="Thomas Froment" userId="4d47d833-7bbe-4dd6-859d-dcdc79e00258" providerId="ADAL" clId="{A9E0D24D-C120-45D6-A281-E11DD7BE2497}" dt="2023-05-30T11:43:14.314" v="6448"/>
          <ac:picMkLst>
            <pc:docMk/>
            <pc:sldMk cId="1709783737" sldId="375"/>
            <ac:picMk id="5" creationId="{657681A0-1CEC-8522-649F-B3E118BB5A96}"/>
          </ac:picMkLst>
        </pc:picChg>
        <pc:picChg chg="add del mod">
          <ac:chgData name="Thomas Froment" userId="4d47d833-7bbe-4dd6-859d-dcdc79e00258" providerId="ADAL" clId="{A9E0D24D-C120-45D6-A281-E11DD7BE2497}" dt="2023-05-28T13:56:56.991" v="4994"/>
          <ac:picMkLst>
            <pc:docMk/>
            <pc:sldMk cId="1709783737" sldId="375"/>
            <ac:picMk id="5" creationId="{9976C415-2A6B-2F00-2919-063F6FADC368}"/>
          </ac:picMkLst>
        </pc:picChg>
        <pc:picChg chg="add del mod">
          <ac:chgData name="Thomas Froment" userId="4d47d833-7bbe-4dd6-859d-dcdc79e00258" providerId="ADAL" clId="{A9E0D24D-C120-45D6-A281-E11DD7BE2497}" dt="2023-05-30T11:43:14.314" v="6448"/>
          <ac:picMkLst>
            <pc:docMk/>
            <pc:sldMk cId="1709783737" sldId="375"/>
            <ac:picMk id="10" creationId="{5017FF8B-5FA9-6680-29B0-70C126DDD514}"/>
          </ac:picMkLst>
        </pc:picChg>
        <pc:picChg chg="add del mod">
          <ac:chgData name="Thomas Froment" userId="4d47d833-7bbe-4dd6-859d-dcdc79e00258" providerId="ADAL" clId="{A9E0D24D-C120-45D6-A281-E11DD7BE2497}" dt="2023-05-30T11:43:14.314" v="6448"/>
          <ac:picMkLst>
            <pc:docMk/>
            <pc:sldMk cId="1709783737" sldId="375"/>
            <ac:picMk id="11" creationId="{F36869C2-9208-7841-0E39-5A3B96ADB07A}"/>
          </ac:picMkLst>
        </pc:picChg>
        <pc:picChg chg="add del mod">
          <ac:chgData name="Thomas Froment" userId="4d47d833-7bbe-4dd6-859d-dcdc79e00258" providerId="ADAL" clId="{A9E0D24D-C120-45D6-A281-E11DD7BE2497}" dt="2023-05-28T13:56:56.991" v="4994"/>
          <ac:picMkLst>
            <pc:docMk/>
            <pc:sldMk cId="1709783737" sldId="375"/>
            <ac:picMk id="11" creationId="{F7ADE056-327C-56D1-F3B8-B29255CA9B92}"/>
          </ac:picMkLst>
        </pc:picChg>
        <pc:picChg chg="add del mod">
          <ac:chgData name="Thomas Froment" userId="4d47d833-7bbe-4dd6-859d-dcdc79e00258" providerId="ADAL" clId="{A9E0D24D-C120-45D6-A281-E11DD7BE2497}" dt="2023-05-28T13:56:56.991" v="4994"/>
          <ac:picMkLst>
            <pc:docMk/>
            <pc:sldMk cId="1709783737" sldId="375"/>
            <ac:picMk id="12" creationId="{01C284B5-4F1A-E6E9-9BEF-CAE9F464E4A2}"/>
          </ac:picMkLst>
        </pc:picChg>
        <pc:picChg chg="add mod">
          <ac:chgData name="Thomas Froment" userId="4d47d833-7bbe-4dd6-859d-dcdc79e00258" providerId="ADAL" clId="{A9E0D24D-C120-45D6-A281-E11DD7BE2497}" dt="2023-05-30T11:43:13.852" v="6447" actId="571"/>
          <ac:picMkLst>
            <pc:docMk/>
            <pc:sldMk cId="1709783737" sldId="375"/>
            <ac:picMk id="14" creationId="{16D03129-038D-C17E-582B-FBB37B00B70B}"/>
          </ac:picMkLst>
        </pc:picChg>
        <pc:picChg chg="add del mod">
          <ac:chgData name="Thomas Froment" userId="4d47d833-7bbe-4dd6-859d-dcdc79e00258" providerId="ADAL" clId="{A9E0D24D-C120-45D6-A281-E11DD7BE2497}" dt="2023-05-30T11:43:18.562" v="6450" actId="478"/>
          <ac:picMkLst>
            <pc:docMk/>
            <pc:sldMk cId="1709783737" sldId="375"/>
            <ac:picMk id="15" creationId="{D3D67E4D-22B2-73D9-3F47-7D7BC3AB63F5}"/>
          </ac:picMkLst>
        </pc:picChg>
        <pc:picChg chg="add mod">
          <ac:chgData name="Thomas Froment" userId="4d47d833-7bbe-4dd6-859d-dcdc79e00258" providerId="ADAL" clId="{A9E0D24D-C120-45D6-A281-E11DD7BE2497}" dt="2023-05-30T11:43:13.852" v="6447" actId="571"/>
          <ac:picMkLst>
            <pc:docMk/>
            <pc:sldMk cId="1709783737" sldId="375"/>
            <ac:picMk id="16" creationId="{D992ACB6-D62A-1F14-4BFD-4920C3084B88}"/>
          </ac:picMkLst>
        </pc:picChg>
        <pc:picChg chg="add mod">
          <ac:chgData name="Thomas Froment" userId="4d47d833-7bbe-4dd6-859d-dcdc79e00258" providerId="ADAL" clId="{A9E0D24D-C120-45D6-A281-E11DD7BE2497}" dt="2023-05-30T11:43:13.852" v="6447" actId="571"/>
          <ac:picMkLst>
            <pc:docMk/>
            <pc:sldMk cId="1709783737" sldId="375"/>
            <ac:picMk id="20" creationId="{ACA101F5-5DA3-E7CD-006E-D48681D54BA3}"/>
          </ac:picMkLst>
        </pc:picChg>
        <pc:picChg chg="add mod">
          <ac:chgData name="Thomas Froment" userId="4d47d833-7bbe-4dd6-859d-dcdc79e00258" providerId="ADAL" clId="{A9E0D24D-C120-45D6-A281-E11DD7BE2497}" dt="2023-05-30T11:43:13.852" v="6447" actId="571"/>
          <ac:picMkLst>
            <pc:docMk/>
            <pc:sldMk cId="1709783737" sldId="375"/>
            <ac:picMk id="21" creationId="{7C9A1808-881C-07EA-DD88-150F06C1B8E8}"/>
          </ac:picMkLst>
        </pc:picChg>
        <pc:picChg chg="add mod">
          <ac:chgData name="Thomas Froment" userId="4d47d833-7bbe-4dd6-859d-dcdc79e00258" providerId="ADAL" clId="{A9E0D24D-C120-45D6-A281-E11DD7BE2497}" dt="2023-05-30T11:43:39.422" v="6458" actId="14100"/>
          <ac:picMkLst>
            <pc:docMk/>
            <pc:sldMk cId="1709783737" sldId="375"/>
            <ac:picMk id="24" creationId="{A78CFDFE-6339-7F45-A4F3-586A57A46DCC}"/>
          </ac:picMkLst>
        </pc:picChg>
      </pc:sldChg>
      <pc:sldChg chg="delSp modSp add mod ord">
        <pc:chgData name="Thomas Froment" userId="4d47d833-7bbe-4dd6-859d-dcdc79e00258" providerId="ADAL" clId="{A9E0D24D-C120-45D6-A281-E11DD7BE2497}" dt="2023-05-28T14:13:23.308" v="5449"/>
        <pc:sldMkLst>
          <pc:docMk/>
          <pc:sldMk cId="766608724" sldId="376"/>
        </pc:sldMkLst>
        <pc:spChg chg="del">
          <ac:chgData name="Thomas Froment" userId="4d47d833-7bbe-4dd6-859d-dcdc79e00258" providerId="ADAL" clId="{A9E0D24D-C120-45D6-A281-E11DD7BE2497}" dt="2023-05-28T14:13:08.523" v="5445" actId="478"/>
          <ac:spMkLst>
            <pc:docMk/>
            <pc:sldMk cId="766608724" sldId="376"/>
            <ac:spMk id="10" creationId="{4223A607-58EE-F2F7-C1B6-A26517A0B2C5}"/>
          </ac:spMkLst>
        </pc:spChg>
        <pc:picChg chg="mod">
          <ac:chgData name="Thomas Froment" userId="4d47d833-7bbe-4dd6-859d-dcdc79e00258" providerId="ADAL" clId="{A9E0D24D-C120-45D6-A281-E11DD7BE2497}" dt="2023-05-28T14:13:13.394" v="5447" actId="14100"/>
          <ac:picMkLst>
            <pc:docMk/>
            <pc:sldMk cId="766608724" sldId="376"/>
            <ac:picMk id="3" creationId="{9E168867-6426-2FF6-BA82-8575F88CEBAC}"/>
          </ac:picMkLst>
        </pc:picChg>
        <pc:picChg chg="del">
          <ac:chgData name="Thomas Froment" userId="4d47d833-7bbe-4dd6-859d-dcdc79e00258" providerId="ADAL" clId="{A9E0D24D-C120-45D6-A281-E11DD7BE2497}" dt="2023-05-28T14:13:07.211" v="5444" actId="478"/>
          <ac:picMkLst>
            <pc:docMk/>
            <pc:sldMk cId="766608724" sldId="376"/>
            <ac:picMk id="7" creationId="{440743B3-53AD-4D46-7739-97B15C0F0948}"/>
          </ac:picMkLst>
        </pc:picChg>
      </pc:sldChg>
      <pc:sldChg chg="addSp modSp new mod">
        <pc:chgData name="Thomas Froment" userId="4d47d833-7bbe-4dd6-859d-dcdc79e00258" providerId="ADAL" clId="{A9E0D24D-C120-45D6-A281-E11DD7BE2497}" dt="2023-05-28T14:48:53.785" v="5647" actId="404"/>
        <pc:sldMkLst>
          <pc:docMk/>
          <pc:sldMk cId="4241119159" sldId="377"/>
        </pc:sldMkLst>
        <pc:spChg chg="mod">
          <ac:chgData name="Thomas Froment" userId="4d47d833-7bbe-4dd6-859d-dcdc79e00258" providerId="ADAL" clId="{A9E0D24D-C120-45D6-A281-E11DD7BE2497}" dt="2023-05-28T14:48:53.785" v="5647" actId="404"/>
          <ac:spMkLst>
            <pc:docMk/>
            <pc:sldMk cId="4241119159" sldId="377"/>
            <ac:spMk id="2" creationId="{697D48C5-68C0-4472-E330-3802DBF3134C}"/>
          </ac:spMkLst>
        </pc:spChg>
        <pc:picChg chg="add mod">
          <ac:chgData name="Thomas Froment" userId="4d47d833-7bbe-4dd6-859d-dcdc79e00258" providerId="ADAL" clId="{A9E0D24D-C120-45D6-A281-E11DD7BE2497}" dt="2023-05-28T14:48:37.674" v="5623"/>
          <ac:picMkLst>
            <pc:docMk/>
            <pc:sldMk cId="4241119159" sldId="377"/>
            <ac:picMk id="3" creationId="{D6D9A6DA-E995-E3C5-D3F0-02A512F8C571}"/>
          </ac:picMkLst>
        </pc:picChg>
      </pc:sldChg>
      <pc:sldChg chg="addSp delSp modSp add mod delAnim modAnim">
        <pc:chgData name="Thomas Froment" userId="4d47d833-7bbe-4dd6-859d-dcdc79e00258" providerId="ADAL" clId="{A9E0D24D-C120-45D6-A281-E11DD7BE2497}" dt="2023-05-30T12:48:06.456" v="7121" actId="14100"/>
        <pc:sldMkLst>
          <pc:docMk/>
          <pc:sldMk cId="415494637" sldId="378"/>
        </pc:sldMkLst>
        <pc:spChg chg="del">
          <ac:chgData name="Thomas Froment" userId="4d47d833-7bbe-4dd6-859d-dcdc79e00258" providerId="ADAL" clId="{A9E0D24D-C120-45D6-A281-E11DD7BE2497}" dt="2023-05-30T11:47:58.616" v="6545" actId="478"/>
          <ac:spMkLst>
            <pc:docMk/>
            <pc:sldMk cId="415494637" sldId="378"/>
            <ac:spMk id="2" creationId="{3785EE09-A660-8EAC-95D3-0B97CA7E2090}"/>
          </ac:spMkLst>
        </pc:spChg>
        <pc:spChg chg="mod">
          <ac:chgData name="Thomas Froment" userId="4d47d833-7bbe-4dd6-859d-dcdc79e00258" providerId="ADAL" clId="{A9E0D24D-C120-45D6-A281-E11DD7BE2497}" dt="2023-05-30T11:48:03.624" v="6546" actId="1076"/>
          <ac:spMkLst>
            <pc:docMk/>
            <pc:sldMk cId="415494637" sldId="378"/>
            <ac:spMk id="3" creationId="{F278CC29-644B-E9C7-5A8F-B658984C2BB1}"/>
          </ac:spMkLst>
        </pc:spChg>
        <pc:spChg chg="mod">
          <ac:chgData name="Thomas Froment" userId="4d47d833-7bbe-4dd6-859d-dcdc79e00258" providerId="ADAL" clId="{A9E0D24D-C120-45D6-A281-E11DD7BE2497}" dt="2023-05-30T11:47:52.449" v="6544" actId="20577"/>
          <ac:spMkLst>
            <pc:docMk/>
            <pc:sldMk cId="415494637" sldId="378"/>
            <ac:spMk id="7" creationId="{EDF21EAB-F894-9FCA-FFEB-B77E6AF401F6}"/>
          </ac:spMkLst>
        </pc:spChg>
        <pc:spChg chg="mod">
          <ac:chgData name="Thomas Froment" userId="4d47d833-7bbe-4dd6-859d-dcdc79e00258" providerId="ADAL" clId="{A9E0D24D-C120-45D6-A281-E11DD7BE2497}" dt="2023-05-30T12:23:52.990" v="6883"/>
          <ac:spMkLst>
            <pc:docMk/>
            <pc:sldMk cId="415494637" sldId="378"/>
            <ac:spMk id="8" creationId="{81806BA6-CAA4-37A2-0F0C-1923598D42B3}"/>
          </ac:spMkLst>
        </pc:spChg>
        <pc:spChg chg="add mod">
          <ac:chgData name="Thomas Froment" userId="4d47d833-7bbe-4dd6-859d-dcdc79e00258" providerId="ADAL" clId="{A9E0D24D-C120-45D6-A281-E11DD7BE2497}" dt="2023-05-30T12:43:59.887" v="7095" actId="1076"/>
          <ac:spMkLst>
            <pc:docMk/>
            <pc:sldMk cId="415494637" sldId="378"/>
            <ac:spMk id="41" creationId="{4D311B7D-3E8A-62CA-7F84-AC5B5E980A6F}"/>
          </ac:spMkLst>
        </pc:spChg>
        <pc:grpChg chg="add mod">
          <ac:chgData name="Thomas Froment" userId="4d47d833-7bbe-4dd6-859d-dcdc79e00258" providerId="ADAL" clId="{A9E0D24D-C120-45D6-A281-E11DD7BE2497}" dt="2023-05-30T12:24:39.514" v="6896" actId="164"/>
          <ac:grpSpMkLst>
            <pc:docMk/>
            <pc:sldMk cId="415494637" sldId="378"/>
            <ac:grpSpMk id="6" creationId="{0E2AE652-F6D6-0BDC-F347-23F526AA34B2}"/>
          </ac:grpSpMkLst>
        </pc:grpChg>
        <pc:grpChg chg="add del mod">
          <ac:chgData name="Thomas Froment" userId="4d47d833-7bbe-4dd6-859d-dcdc79e00258" providerId="ADAL" clId="{A9E0D24D-C120-45D6-A281-E11DD7BE2497}" dt="2023-05-30T12:25:20.756" v="6905" actId="21"/>
          <ac:grpSpMkLst>
            <pc:docMk/>
            <pc:sldMk cId="415494637" sldId="378"/>
            <ac:grpSpMk id="13" creationId="{4F766201-DF20-B748-B1D1-167205F5A2E4}"/>
          </ac:grpSpMkLst>
        </pc:grpChg>
        <pc:picChg chg="add del mod">
          <ac:chgData name="Thomas Froment" userId="4d47d833-7bbe-4dd6-859d-dcdc79e00258" providerId="ADAL" clId="{A9E0D24D-C120-45D6-A281-E11DD7BE2497}" dt="2023-05-30T12:21:05.181" v="6879"/>
          <ac:picMkLst>
            <pc:docMk/>
            <pc:sldMk cId="415494637" sldId="378"/>
            <ac:picMk id="2" creationId="{AFBC9A56-40DE-679C-50A0-269B65428BF7}"/>
          </ac:picMkLst>
        </pc:picChg>
        <pc:picChg chg="add del mod">
          <ac:chgData name="Thomas Froment" userId="4d47d833-7bbe-4dd6-859d-dcdc79e00258" providerId="ADAL" clId="{A9E0D24D-C120-45D6-A281-E11DD7BE2497}" dt="2023-05-30T12:44:14.786" v="7096" actId="478"/>
          <ac:picMkLst>
            <pc:docMk/>
            <pc:sldMk cId="415494637" sldId="378"/>
            <ac:picMk id="4" creationId="{029B2DA6-680C-1AE7-4EDA-7B5751B9F493}"/>
          </ac:picMkLst>
        </pc:picChg>
        <pc:picChg chg="add del mod">
          <ac:chgData name="Thomas Froment" userId="4d47d833-7bbe-4dd6-859d-dcdc79e00258" providerId="ADAL" clId="{A9E0D24D-C120-45D6-A281-E11DD7BE2497}" dt="2023-05-30T12:21:05.181" v="6879"/>
          <ac:picMkLst>
            <pc:docMk/>
            <pc:sldMk cId="415494637" sldId="378"/>
            <ac:picMk id="4" creationId="{8E63F6EF-38DE-6EB5-B8E4-1711FDC68FDC}"/>
          </ac:picMkLst>
        </pc:picChg>
        <pc:picChg chg="del mod">
          <ac:chgData name="Thomas Froment" userId="4d47d833-7bbe-4dd6-859d-dcdc79e00258" providerId="ADAL" clId="{A9E0D24D-C120-45D6-A281-E11DD7BE2497}" dt="2023-05-30T11:48:07.177" v="6548" actId="478"/>
          <ac:picMkLst>
            <pc:docMk/>
            <pc:sldMk cId="415494637" sldId="378"/>
            <ac:picMk id="5" creationId="{13C779D5-6709-265C-E709-E46D78E03800}"/>
          </ac:picMkLst>
        </pc:picChg>
        <pc:picChg chg="add mod">
          <ac:chgData name="Thomas Froment" userId="4d47d833-7bbe-4dd6-859d-dcdc79e00258" providerId="ADAL" clId="{A9E0D24D-C120-45D6-A281-E11DD7BE2497}" dt="2023-05-30T12:39:47.313" v="6991" actId="1076"/>
          <ac:picMkLst>
            <pc:docMk/>
            <pc:sldMk cId="415494637" sldId="378"/>
            <ac:picMk id="5" creationId="{F54FF544-0FA0-A087-6C8A-95D5373B34FC}"/>
          </ac:picMkLst>
        </pc:picChg>
        <pc:picChg chg="add del">
          <ac:chgData name="Thomas Froment" userId="4d47d833-7bbe-4dd6-859d-dcdc79e00258" providerId="ADAL" clId="{A9E0D24D-C120-45D6-A281-E11DD7BE2497}" dt="2023-05-30T11:48:52.233" v="6550" actId="22"/>
          <ac:picMkLst>
            <pc:docMk/>
            <pc:sldMk cId="415494637" sldId="378"/>
            <ac:picMk id="6" creationId="{95495A90-ADC1-BA5B-5A40-9B2F6CD5B137}"/>
          </ac:picMkLst>
        </pc:picChg>
        <pc:picChg chg="add mod">
          <ac:chgData name="Thomas Froment" userId="4d47d833-7bbe-4dd6-859d-dcdc79e00258" providerId="ADAL" clId="{A9E0D24D-C120-45D6-A281-E11DD7BE2497}" dt="2023-05-30T12:45:09.993" v="7114" actId="1076"/>
          <ac:picMkLst>
            <pc:docMk/>
            <pc:sldMk cId="415494637" sldId="378"/>
            <ac:picMk id="6" creationId="{C57F733A-3E42-4F1F-E910-71416628DE9F}"/>
          </ac:picMkLst>
        </pc:picChg>
        <pc:picChg chg="add mod">
          <ac:chgData name="Thomas Froment" userId="4d47d833-7bbe-4dd6-859d-dcdc79e00258" providerId="ADAL" clId="{A9E0D24D-C120-45D6-A281-E11DD7BE2497}" dt="2023-05-30T12:42:03.139" v="7040" actId="1076"/>
          <ac:picMkLst>
            <pc:docMk/>
            <pc:sldMk cId="415494637" sldId="378"/>
            <ac:picMk id="8" creationId="{310DFA39-84D1-4885-2404-8B29BAC7C645}"/>
          </ac:picMkLst>
        </pc:picChg>
        <pc:picChg chg="mod">
          <ac:chgData name="Thomas Froment" userId="4d47d833-7bbe-4dd6-859d-dcdc79e00258" providerId="ADAL" clId="{A9E0D24D-C120-45D6-A281-E11DD7BE2497}" dt="2023-05-30T12:23:52.990" v="6883"/>
          <ac:picMkLst>
            <pc:docMk/>
            <pc:sldMk cId="415494637" sldId="378"/>
            <ac:picMk id="9" creationId="{46635406-30C7-6DB8-B811-6031320974BD}"/>
          </ac:picMkLst>
        </pc:picChg>
        <pc:picChg chg="add del mod">
          <ac:chgData name="Thomas Froment" userId="4d47d833-7bbe-4dd6-859d-dcdc79e00258" providerId="ADAL" clId="{A9E0D24D-C120-45D6-A281-E11DD7BE2497}" dt="2023-05-30T11:49:02.257" v="6556" actId="22"/>
          <ac:picMkLst>
            <pc:docMk/>
            <pc:sldMk cId="415494637" sldId="378"/>
            <ac:picMk id="9" creationId="{570BA7CB-8E29-044C-E093-3F777B9F3331}"/>
          </ac:picMkLst>
        </pc:picChg>
        <pc:picChg chg="add mod">
          <ac:chgData name="Thomas Froment" userId="4d47d833-7bbe-4dd6-859d-dcdc79e00258" providerId="ADAL" clId="{A9E0D24D-C120-45D6-A281-E11DD7BE2497}" dt="2023-05-30T12:41:12.337" v="7025" actId="1076"/>
          <ac:picMkLst>
            <pc:docMk/>
            <pc:sldMk cId="415494637" sldId="378"/>
            <ac:picMk id="9" creationId="{C638867A-4822-F3B5-D78F-A94D34DFE5AA}"/>
          </ac:picMkLst>
        </pc:picChg>
        <pc:picChg chg="add mod">
          <ac:chgData name="Thomas Froment" userId="4d47d833-7bbe-4dd6-859d-dcdc79e00258" providerId="ADAL" clId="{A9E0D24D-C120-45D6-A281-E11DD7BE2497}" dt="2023-05-30T12:41:12.337" v="7025" actId="1076"/>
          <ac:picMkLst>
            <pc:docMk/>
            <pc:sldMk cId="415494637" sldId="378"/>
            <ac:picMk id="10" creationId="{45909681-2C9B-29A2-1FAE-DFB0C6A40802}"/>
          </ac:picMkLst>
        </pc:picChg>
        <pc:picChg chg="add mod">
          <ac:chgData name="Thomas Froment" userId="4d47d833-7bbe-4dd6-859d-dcdc79e00258" providerId="ADAL" clId="{A9E0D24D-C120-45D6-A281-E11DD7BE2497}" dt="2023-05-30T12:24:39.514" v="6896" actId="164"/>
          <ac:picMkLst>
            <pc:docMk/>
            <pc:sldMk cId="415494637" sldId="378"/>
            <ac:picMk id="10" creationId="{F37C431C-B3BE-EC42-1E28-50642B7A2D62}"/>
          </ac:picMkLst>
        </pc:picChg>
        <pc:picChg chg="add del mod">
          <ac:chgData name="Thomas Froment" userId="4d47d833-7bbe-4dd6-859d-dcdc79e00258" providerId="ADAL" clId="{A9E0D24D-C120-45D6-A281-E11DD7BE2497}" dt="2023-05-30T12:21:59.101" v="6880" actId="478"/>
          <ac:picMkLst>
            <pc:docMk/>
            <pc:sldMk cId="415494637" sldId="378"/>
            <ac:picMk id="11" creationId="{9AD5452D-8651-E686-481E-0271F96D1F0F}"/>
          </ac:picMkLst>
        </pc:picChg>
        <pc:picChg chg="add mod">
          <ac:chgData name="Thomas Froment" userId="4d47d833-7bbe-4dd6-859d-dcdc79e00258" providerId="ADAL" clId="{A9E0D24D-C120-45D6-A281-E11DD7BE2497}" dt="2023-05-30T12:45:04.631" v="7111" actId="1076"/>
          <ac:picMkLst>
            <pc:docMk/>
            <pc:sldMk cId="415494637" sldId="378"/>
            <ac:picMk id="11" creationId="{C4A57340-B64D-4789-4F72-2733CCDE1411}"/>
          </ac:picMkLst>
        </pc:picChg>
        <pc:picChg chg="add del mod">
          <ac:chgData name="Thomas Froment" userId="4d47d833-7bbe-4dd6-859d-dcdc79e00258" providerId="ADAL" clId="{A9E0D24D-C120-45D6-A281-E11DD7BE2497}" dt="2023-05-30T12:26:17.085" v="6923" actId="478"/>
          <ac:picMkLst>
            <pc:docMk/>
            <pc:sldMk cId="415494637" sldId="378"/>
            <ac:picMk id="12" creationId="{703A305B-FD47-D7B9-646E-1DBBED9D349A}"/>
          </ac:picMkLst>
        </pc:picChg>
        <pc:picChg chg="add mod">
          <ac:chgData name="Thomas Froment" userId="4d47d833-7bbe-4dd6-859d-dcdc79e00258" providerId="ADAL" clId="{A9E0D24D-C120-45D6-A281-E11DD7BE2497}" dt="2023-05-30T12:42:52.355" v="7054" actId="1076"/>
          <ac:picMkLst>
            <pc:docMk/>
            <pc:sldMk cId="415494637" sldId="378"/>
            <ac:picMk id="16" creationId="{BA59F5CF-1B8E-311E-5AFF-84002AB77944}"/>
          </ac:picMkLst>
        </pc:picChg>
        <pc:picChg chg="add mod">
          <ac:chgData name="Thomas Froment" userId="4d47d833-7bbe-4dd6-859d-dcdc79e00258" providerId="ADAL" clId="{A9E0D24D-C120-45D6-A281-E11DD7BE2497}" dt="2023-05-30T12:42:52.355" v="7054" actId="1076"/>
          <ac:picMkLst>
            <pc:docMk/>
            <pc:sldMk cId="415494637" sldId="378"/>
            <ac:picMk id="17" creationId="{686C6A48-E491-9F40-C3D3-B613A6F5D981}"/>
          </ac:picMkLst>
        </pc:picChg>
        <pc:picChg chg="add mod">
          <ac:chgData name="Thomas Froment" userId="4d47d833-7bbe-4dd6-859d-dcdc79e00258" providerId="ADAL" clId="{A9E0D24D-C120-45D6-A281-E11DD7BE2497}" dt="2023-05-30T12:41:07.659" v="7022" actId="1076"/>
          <ac:picMkLst>
            <pc:docMk/>
            <pc:sldMk cId="415494637" sldId="378"/>
            <ac:picMk id="18" creationId="{55F1466E-F301-730C-EB25-5E3A3D952F36}"/>
          </ac:picMkLst>
        </pc:picChg>
        <pc:picChg chg="add mod">
          <ac:chgData name="Thomas Froment" userId="4d47d833-7bbe-4dd6-859d-dcdc79e00258" providerId="ADAL" clId="{A9E0D24D-C120-45D6-A281-E11DD7BE2497}" dt="2023-05-30T12:25:51.732" v="6919" actId="1076"/>
          <ac:picMkLst>
            <pc:docMk/>
            <pc:sldMk cId="415494637" sldId="378"/>
            <ac:picMk id="19" creationId="{64F9373F-9EBA-2CB9-A589-E44845596A34}"/>
          </ac:picMkLst>
        </pc:picChg>
        <pc:picChg chg="add mod">
          <ac:chgData name="Thomas Froment" userId="4d47d833-7bbe-4dd6-859d-dcdc79e00258" providerId="ADAL" clId="{A9E0D24D-C120-45D6-A281-E11DD7BE2497}" dt="2023-05-30T12:26:12.535" v="6922" actId="1076"/>
          <ac:picMkLst>
            <pc:docMk/>
            <pc:sldMk cId="415494637" sldId="378"/>
            <ac:picMk id="20" creationId="{B4C907DF-6E2B-8C5D-564C-D1F1092D4FB7}"/>
          </ac:picMkLst>
        </pc:picChg>
        <pc:picChg chg="add del mod">
          <ac:chgData name="Thomas Froment" userId="4d47d833-7bbe-4dd6-859d-dcdc79e00258" providerId="ADAL" clId="{A9E0D24D-C120-45D6-A281-E11DD7BE2497}" dt="2023-05-30T12:41:34.019" v="7030" actId="478"/>
          <ac:picMkLst>
            <pc:docMk/>
            <pc:sldMk cId="415494637" sldId="378"/>
            <ac:picMk id="28" creationId="{5A595341-6B51-2E8D-ABD6-E893DD62B41D}"/>
          </ac:picMkLst>
        </pc:picChg>
        <pc:picChg chg="add del mod">
          <ac:chgData name="Thomas Froment" userId="4d47d833-7bbe-4dd6-859d-dcdc79e00258" providerId="ADAL" clId="{A9E0D24D-C120-45D6-A281-E11DD7BE2497}" dt="2023-05-30T12:41:41.282" v="7034" actId="478"/>
          <ac:picMkLst>
            <pc:docMk/>
            <pc:sldMk cId="415494637" sldId="378"/>
            <ac:picMk id="30" creationId="{8D9F93FB-FBD3-B81D-7E7D-4298EC570255}"/>
          </ac:picMkLst>
        </pc:picChg>
        <pc:picChg chg="add mod">
          <ac:chgData name="Thomas Froment" userId="4d47d833-7bbe-4dd6-859d-dcdc79e00258" providerId="ADAL" clId="{A9E0D24D-C120-45D6-A281-E11DD7BE2497}" dt="2023-05-30T12:41:58.577" v="7038" actId="1076"/>
          <ac:picMkLst>
            <pc:docMk/>
            <pc:sldMk cId="415494637" sldId="378"/>
            <ac:picMk id="31" creationId="{15201B9A-DEF1-4B12-0235-5FC582CF822F}"/>
          </ac:picMkLst>
        </pc:picChg>
        <pc:picChg chg="add mod">
          <ac:chgData name="Thomas Froment" userId="4d47d833-7bbe-4dd6-859d-dcdc79e00258" providerId="ADAL" clId="{A9E0D24D-C120-45D6-A281-E11DD7BE2497}" dt="2023-05-30T12:42:25.201" v="7043" actId="1076"/>
          <ac:picMkLst>
            <pc:docMk/>
            <pc:sldMk cId="415494637" sldId="378"/>
            <ac:picMk id="32" creationId="{B9F047E7-0048-6072-8335-E2F0474B8458}"/>
          </ac:picMkLst>
        </pc:picChg>
        <pc:picChg chg="add mod">
          <ac:chgData name="Thomas Froment" userId="4d47d833-7bbe-4dd6-859d-dcdc79e00258" providerId="ADAL" clId="{A9E0D24D-C120-45D6-A281-E11DD7BE2497}" dt="2023-05-30T12:45:08.501" v="7113" actId="1076"/>
          <ac:picMkLst>
            <pc:docMk/>
            <pc:sldMk cId="415494637" sldId="378"/>
            <ac:picMk id="42" creationId="{6B760BB7-03B6-8BE2-8303-5D1DCDD97D20}"/>
          </ac:picMkLst>
        </pc:picChg>
        <pc:picChg chg="add mod">
          <ac:chgData name="Thomas Froment" userId="4d47d833-7bbe-4dd6-859d-dcdc79e00258" providerId="ADAL" clId="{A9E0D24D-C120-45D6-A281-E11DD7BE2497}" dt="2023-05-30T12:44:52.639" v="7109" actId="1076"/>
          <ac:picMkLst>
            <pc:docMk/>
            <pc:sldMk cId="415494637" sldId="378"/>
            <ac:picMk id="43" creationId="{9458C0B1-E670-23B8-89A6-3FE2CD1CC8C0}"/>
          </ac:picMkLst>
        </pc:picChg>
        <pc:cxnChg chg="add mod">
          <ac:chgData name="Thomas Froment" userId="4d47d833-7bbe-4dd6-859d-dcdc79e00258" providerId="ADAL" clId="{A9E0D24D-C120-45D6-A281-E11DD7BE2497}" dt="2023-05-30T12:48:06.456" v="7121" actId="14100"/>
          <ac:cxnSpMkLst>
            <pc:docMk/>
            <pc:sldMk cId="415494637" sldId="378"/>
            <ac:cxnSpMk id="13" creationId="{4138312A-D316-3120-BBB0-426515312E8B}"/>
          </ac:cxnSpMkLst>
        </pc:cxnChg>
        <pc:cxnChg chg="add mod">
          <ac:chgData name="Thomas Froment" userId="4d47d833-7bbe-4dd6-859d-dcdc79e00258" providerId="ADAL" clId="{A9E0D24D-C120-45D6-A281-E11DD7BE2497}" dt="2023-05-30T12:40:35.379" v="7007" actId="14100"/>
          <ac:cxnSpMkLst>
            <pc:docMk/>
            <pc:sldMk cId="415494637" sldId="378"/>
            <ac:cxnSpMk id="15" creationId="{99D4BF5E-DD37-51D5-D15C-E14FEC74F2CA}"/>
          </ac:cxnSpMkLst>
        </pc:cxnChg>
        <pc:cxnChg chg="add del mod">
          <ac:chgData name="Thomas Froment" userId="4d47d833-7bbe-4dd6-859d-dcdc79e00258" providerId="ADAL" clId="{A9E0D24D-C120-45D6-A281-E11DD7BE2497}" dt="2023-05-30T12:26:26.828" v="6928" actId="478"/>
          <ac:cxnSpMkLst>
            <pc:docMk/>
            <pc:sldMk cId="415494637" sldId="378"/>
            <ac:cxnSpMk id="15" creationId="{B539BDA1-2EB0-B35C-BAC0-2346B708D21D}"/>
          </ac:cxnSpMkLst>
        </pc:cxnChg>
        <pc:cxnChg chg="add mod">
          <ac:chgData name="Thomas Froment" userId="4d47d833-7bbe-4dd6-859d-dcdc79e00258" providerId="ADAL" clId="{A9E0D24D-C120-45D6-A281-E11DD7BE2497}" dt="2023-05-30T12:42:37.945" v="7048" actId="14100"/>
          <ac:cxnSpMkLst>
            <pc:docMk/>
            <pc:sldMk cId="415494637" sldId="378"/>
            <ac:cxnSpMk id="25" creationId="{1EBDF1B8-B66B-5A12-F248-59CA29788886}"/>
          </ac:cxnSpMkLst>
        </pc:cxnChg>
        <pc:cxnChg chg="add mod">
          <ac:chgData name="Thomas Froment" userId="4d47d833-7bbe-4dd6-859d-dcdc79e00258" providerId="ADAL" clId="{A9E0D24D-C120-45D6-A281-E11DD7BE2497}" dt="2023-05-30T12:42:41.441" v="7049" actId="14100"/>
          <ac:cxnSpMkLst>
            <pc:docMk/>
            <pc:sldMk cId="415494637" sldId="378"/>
            <ac:cxnSpMk id="33" creationId="{329FB43B-250E-29BE-28AA-7445CD4E3266}"/>
          </ac:cxnSpMkLst>
        </pc:cxnChg>
        <pc:cxnChg chg="add mod">
          <ac:chgData name="Thomas Froment" userId="4d47d833-7bbe-4dd6-859d-dcdc79e00258" providerId="ADAL" clId="{A9E0D24D-C120-45D6-A281-E11DD7BE2497}" dt="2023-05-30T12:45:35.983" v="7116" actId="14100"/>
          <ac:cxnSpMkLst>
            <pc:docMk/>
            <pc:sldMk cId="415494637" sldId="378"/>
            <ac:cxnSpMk id="37" creationId="{28ED2A31-DA38-34AE-9123-2C9417EEF094}"/>
          </ac:cxnSpMkLst>
        </pc:cxnChg>
      </pc:sldChg>
      <pc:sldChg chg="new del">
        <pc:chgData name="Thomas Froment" userId="4d47d833-7bbe-4dd6-859d-dcdc79e00258" providerId="ADAL" clId="{A9E0D24D-C120-45D6-A281-E11DD7BE2497}" dt="2023-05-30T11:56:51.648" v="6586" actId="47"/>
        <pc:sldMkLst>
          <pc:docMk/>
          <pc:sldMk cId="2531834185" sldId="379"/>
        </pc:sldMkLst>
      </pc:sldChg>
      <pc:sldChg chg="addSp delSp modSp new mod">
        <pc:chgData name="Thomas Froment" userId="4d47d833-7bbe-4dd6-859d-dcdc79e00258" providerId="ADAL" clId="{A9E0D24D-C120-45D6-A281-E11DD7BE2497}" dt="2023-05-30T12:03:43.588" v="6777"/>
        <pc:sldMkLst>
          <pc:docMk/>
          <pc:sldMk cId="2190661795" sldId="380"/>
        </pc:sldMkLst>
        <pc:spChg chg="del mod">
          <ac:chgData name="Thomas Froment" userId="4d47d833-7bbe-4dd6-859d-dcdc79e00258" providerId="ADAL" clId="{A9E0D24D-C120-45D6-A281-E11DD7BE2497}" dt="2023-05-30T12:03:38.897" v="6773" actId="478"/>
          <ac:spMkLst>
            <pc:docMk/>
            <pc:sldMk cId="2190661795" sldId="380"/>
            <ac:spMk id="2" creationId="{37045C2C-F1AB-F270-2491-03F6934E1BC7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3" creationId="{8BA348AE-9DA6-9F11-EA8D-635DA34D24A2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4" creationId="{736AA277-550C-6781-98C4-13489D9D284F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5" creationId="{B95FFFAD-0CC0-9853-406C-006B048F932A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6" creationId="{1CE2633A-A87D-5F81-C264-86918F6F8AA7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7" creationId="{CB91C879-B1C2-A550-FB34-E3C166AD322B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8" creationId="{FCB534E3-A48C-A70C-6B60-DA5556162FCD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9" creationId="{827D2656-77CD-CEFE-F932-2FBF4435F858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0" creationId="{ED9F0C79-8EFC-6BEF-AC69-ED44ACD69071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1" creationId="{3784C891-8FC4-FA11-66A2-4D4F7AA00E9E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2" creationId="{96212D81-EAF8-38C5-91A1-0AFFE87D344D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3" creationId="{C753C309-2F21-A9A5-EF4F-7F5787C2A935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4" creationId="{2FD158A0-36C8-EF90-3147-60C09E5A44E6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5" creationId="{B6D39D56-A042-819B-6A0D-94DF00758843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6" creationId="{8238F966-D042-5F63-E556-6CA6EC198B4E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7" creationId="{ACEE2C6F-938A-23FE-8A85-32F406615D2E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8" creationId="{75D487F2-60EE-6210-C152-50051899CBF9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19" creationId="{FAC2F633-89F1-E2F1-5892-9C441113A17C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20" creationId="{40E08364-033D-AF93-BD52-A5AFB572E7AB}"/>
          </ac:spMkLst>
        </pc:spChg>
        <pc:spChg chg="add del mod">
          <ac:chgData name="Thomas Froment" userId="4d47d833-7bbe-4dd6-859d-dcdc79e00258" providerId="ADAL" clId="{A9E0D24D-C120-45D6-A281-E11DD7BE2497}" dt="2023-05-30T12:01:56.648" v="6717" actId="478"/>
          <ac:spMkLst>
            <pc:docMk/>
            <pc:sldMk cId="2190661795" sldId="380"/>
            <ac:spMk id="21" creationId="{D0B0F2D8-7256-2362-2941-FE633B76CF20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2" creationId="{F4AD988C-A9C5-B24B-B2A7-DCAB8759588A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3" creationId="{1DC3F8BB-AB08-9AB0-9259-52AA0A6A1FC1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4" creationId="{2B54EE00-DAB8-A7CA-EB5E-872910081ABE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5" creationId="{02C46E23-BAA0-0DFB-F551-4B40DB60A5F9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6" creationId="{8D9E6A93-0360-1777-816C-81F75C227DF5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7" creationId="{CB254485-DA87-801E-DAC9-35233021E2C5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8" creationId="{D523F829-9842-625B-EA17-2188F8B8123C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29" creationId="{9DD161CD-3BBA-FCD1-F184-CEF9FC38E4A8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30" creationId="{CD4403DF-3EBC-940C-473E-A28E4D221F72}"/>
          </ac:spMkLst>
        </pc:spChg>
        <pc:spChg chg="add mod">
          <ac:chgData name="Thomas Froment" userId="4d47d833-7bbe-4dd6-859d-dcdc79e00258" providerId="ADAL" clId="{A9E0D24D-C120-45D6-A281-E11DD7BE2497}" dt="2023-05-30T12:02:09.882" v="6719" actId="1076"/>
          <ac:spMkLst>
            <pc:docMk/>
            <pc:sldMk cId="2190661795" sldId="380"/>
            <ac:spMk id="31" creationId="{EA5836F3-5E5A-9ACC-B206-9E7E396FB4E4}"/>
          </ac:spMkLst>
        </pc:spChg>
        <pc:spChg chg="add del mod">
          <ac:chgData name="Thomas Froment" userId="4d47d833-7bbe-4dd6-859d-dcdc79e00258" providerId="ADAL" clId="{A9E0D24D-C120-45D6-A281-E11DD7BE2497}" dt="2023-05-30T12:02:19.279" v="6720" actId="478"/>
          <ac:spMkLst>
            <pc:docMk/>
            <pc:sldMk cId="2190661795" sldId="380"/>
            <ac:spMk id="32" creationId="{1DA857E2-3BFB-FD01-AA42-A9F9884F0138}"/>
          </ac:spMkLst>
        </pc:spChg>
        <pc:spChg chg="add del mod">
          <ac:chgData name="Thomas Froment" userId="4d47d833-7bbe-4dd6-859d-dcdc79e00258" providerId="ADAL" clId="{A9E0D24D-C120-45D6-A281-E11DD7BE2497}" dt="2023-05-30T12:02:20.575" v="6721" actId="478"/>
          <ac:spMkLst>
            <pc:docMk/>
            <pc:sldMk cId="2190661795" sldId="380"/>
            <ac:spMk id="33" creationId="{2BBB243B-1D36-DA3C-0676-1DDC8572FAAC}"/>
          </ac:spMkLst>
        </pc:spChg>
        <pc:spChg chg="add del mod">
          <ac:chgData name="Thomas Froment" userId="4d47d833-7bbe-4dd6-859d-dcdc79e00258" providerId="ADAL" clId="{A9E0D24D-C120-45D6-A281-E11DD7BE2497}" dt="2023-05-30T12:02:33.479" v="6727" actId="478"/>
          <ac:spMkLst>
            <pc:docMk/>
            <pc:sldMk cId="2190661795" sldId="380"/>
            <ac:spMk id="34" creationId="{9623BBDB-0C51-71D5-805C-02253F0DE684}"/>
          </ac:spMkLst>
        </pc:spChg>
        <pc:spChg chg="add del mod">
          <ac:chgData name="Thomas Froment" userId="4d47d833-7bbe-4dd6-859d-dcdc79e00258" providerId="ADAL" clId="{A9E0D24D-C120-45D6-A281-E11DD7BE2497}" dt="2023-05-30T12:02:22.359" v="6722" actId="478"/>
          <ac:spMkLst>
            <pc:docMk/>
            <pc:sldMk cId="2190661795" sldId="380"/>
            <ac:spMk id="35" creationId="{85EDCC1B-79B7-A746-94BB-C08BA0AE200D}"/>
          </ac:spMkLst>
        </pc:spChg>
        <pc:spChg chg="add del mod">
          <ac:chgData name="Thomas Froment" userId="4d47d833-7bbe-4dd6-859d-dcdc79e00258" providerId="ADAL" clId="{A9E0D24D-C120-45D6-A281-E11DD7BE2497}" dt="2023-05-30T12:02:24.351" v="6723" actId="478"/>
          <ac:spMkLst>
            <pc:docMk/>
            <pc:sldMk cId="2190661795" sldId="380"/>
            <ac:spMk id="36" creationId="{E3AF6332-D69E-D3ED-CFFD-089A232B8AC4}"/>
          </ac:spMkLst>
        </pc:spChg>
        <pc:spChg chg="add del mod">
          <ac:chgData name="Thomas Froment" userId="4d47d833-7bbe-4dd6-859d-dcdc79e00258" providerId="ADAL" clId="{A9E0D24D-C120-45D6-A281-E11DD7BE2497}" dt="2023-05-30T12:02:25.431" v="6724" actId="478"/>
          <ac:spMkLst>
            <pc:docMk/>
            <pc:sldMk cId="2190661795" sldId="380"/>
            <ac:spMk id="37" creationId="{003F8138-A59F-B709-0CFA-C39B9ABEC763}"/>
          </ac:spMkLst>
        </pc:spChg>
        <pc:spChg chg="add del mod">
          <ac:chgData name="Thomas Froment" userId="4d47d833-7bbe-4dd6-859d-dcdc79e00258" providerId="ADAL" clId="{A9E0D24D-C120-45D6-A281-E11DD7BE2497}" dt="2023-05-30T12:02:29.887" v="6725" actId="478"/>
          <ac:spMkLst>
            <pc:docMk/>
            <pc:sldMk cId="2190661795" sldId="380"/>
            <ac:spMk id="38" creationId="{829D6BF7-88A9-A1DD-9C7F-E44378A8A1D3}"/>
          </ac:spMkLst>
        </pc:spChg>
        <pc:spChg chg="add del mod">
          <ac:chgData name="Thomas Froment" userId="4d47d833-7bbe-4dd6-859d-dcdc79e00258" providerId="ADAL" clId="{A9E0D24D-C120-45D6-A281-E11DD7BE2497}" dt="2023-05-30T12:02:32.319" v="6726" actId="478"/>
          <ac:spMkLst>
            <pc:docMk/>
            <pc:sldMk cId="2190661795" sldId="380"/>
            <ac:spMk id="39" creationId="{E3DFD507-0C84-1931-EB5D-1D795B53C551}"/>
          </ac:spMkLst>
        </pc:spChg>
        <pc:spChg chg="add del mod">
          <ac:chgData name="Thomas Froment" userId="4d47d833-7bbe-4dd6-859d-dcdc79e00258" providerId="ADAL" clId="{A9E0D24D-C120-45D6-A281-E11DD7BE2497}" dt="2023-05-30T12:02:47.607" v="6728" actId="478"/>
          <ac:spMkLst>
            <pc:docMk/>
            <pc:sldMk cId="2190661795" sldId="380"/>
            <ac:spMk id="40" creationId="{544E725E-761E-3D78-37F7-CAE635AB76A5}"/>
          </ac:spMkLst>
        </pc:spChg>
        <pc:spChg chg="add mod">
          <ac:chgData name="Thomas Froment" userId="4d47d833-7bbe-4dd6-859d-dcdc79e00258" providerId="ADAL" clId="{A9E0D24D-C120-45D6-A281-E11DD7BE2497}" dt="2023-05-30T12:02:57.975" v="6756" actId="20577"/>
          <ac:spMkLst>
            <pc:docMk/>
            <pc:sldMk cId="2190661795" sldId="380"/>
            <ac:spMk id="41" creationId="{1078D9E5-96D7-CF85-30C8-AD7C4178B7E6}"/>
          </ac:spMkLst>
        </pc:spChg>
        <pc:spChg chg="add mod">
          <ac:chgData name="Thomas Froment" userId="4d47d833-7bbe-4dd6-859d-dcdc79e00258" providerId="ADAL" clId="{A9E0D24D-C120-45D6-A281-E11DD7BE2497}" dt="2023-05-30T12:03:04.870" v="6758" actId="1076"/>
          <ac:spMkLst>
            <pc:docMk/>
            <pc:sldMk cId="2190661795" sldId="380"/>
            <ac:spMk id="42" creationId="{FA4362C1-F2C5-E652-B125-3E059DABA000}"/>
          </ac:spMkLst>
        </pc:spChg>
        <pc:spChg chg="add mod">
          <ac:chgData name="Thomas Froment" userId="4d47d833-7bbe-4dd6-859d-dcdc79e00258" providerId="ADAL" clId="{A9E0D24D-C120-45D6-A281-E11DD7BE2497}" dt="2023-05-30T12:03:07.104" v="6760" actId="1076"/>
          <ac:spMkLst>
            <pc:docMk/>
            <pc:sldMk cId="2190661795" sldId="380"/>
            <ac:spMk id="43" creationId="{0D83D4E6-B5E0-24CC-5732-F8C18EACDA0E}"/>
          </ac:spMkLst>
        </pc:spChg>
        <pc:spChg chg="add mod">
          <ac:chgData name="Thomas Froment" userId="4d47d833-7bbe-4dd6-859d-dcdc79e00258" providerId="ADAL" clId="{A9E0D24D-C120-45D6-A281-E11DD7BE2497}" dt="2023-05-30T12:03:18.115" v="6770" actId="1076"/>
          <ac:spMkLst>
            <pc:docMk/>
            <pc:sldMk cId="2190661795" sldId="380"/>
            <ac:spMk id="44" creationId="{3FA957ED-AFA5-9020-5916-19448ABC0F2A}"/>
          </ac:spMkLst>
        </pc:spChg>
        <pc:spChg chg="add mod">
          <ac:chgData name="Thomas Froment" userId="4d47d833-7bbe-4dd6-859d-dcdc79e00258" providerId="ADAL" clId="{A9E0D24D-C120-45D6-A281-E11DD7BE2497}" dt="2023-05-30T12:03:09.214" v="6762" actId="571"/>
          <ac:spMkLst>
            <pc:docMk/>
            <pc:sldMk cId="2190661795" sldId="380"/>
            <ac:spMk id="45" creationId="{125841D7-CC79-0274-79F6-50C8AF170679}"/>
          </ac:spMkLst>
        </pc:spChg>
        <pc:spChg chg="add mod">
          <ac:chgData name="Thomas Froment" userId="4d47d833-7bbe-4dd6-859d-dcdc79e00258" providerId="ADAL" clId="{A9E0D24D-C120-45D6-A281-E11DD7BE2497}" dt="2023-05-30T12:03:11.884" v="6765" actId="1076"/>
          <ac:spMkLst>
            <pc:docMk/>
            <pc:sldMk cId="2190661795" sldId="380"/>
            <ac:spMk id="46" creationId="{5CE6BDEE-6056-5E78-98A7-1F3B0B7478C1}"/>
          </ac:spMkLst>
        </pc:spChg>
        <pc:spChg chg="add mod">
          <ac:chgData name="Thomas Froment" userId="4d47d833-7bbe-4dd6-859d-dcdc79e00258" providerId="ADAL" clId="{A9E0D24D-C120-45D6-A281-E11DD7BE2497}" dt="2023-05-30T12:03:13.780" v="6767" actId="1076"/>
          <ac:spMkLst>
            <pc:docMk/>
            <pc:sldMk cId="2190661795" sldId="380"/>
            <ac:spMk id="47" creationId="{04B5C4DA-E6DB-D8BD-8674-0802E1835B90}"/>
          </ac:spMkLst>
        </pc:spChg>
        <pc:spChg chg="add mod">
          <ac:chgData name="Thomas Froment" userId="4d47d833-7bbe-4dd6-859d-dcdc79e00258" providerId="ADAL" clId="{A9E0D24D-C120-45D6-A281-E11DD7BE2497}" dt="2023-05-30T12:03:15.954" v="6769" actId="1076"/>
          <ac:spMkLst>
            <pc:docMk/>
            <pc:sldMk cId="2190661795" sldId="380"/>
            <ac:spMk id="48" creationId="{5B70B1C4-B85A-8376-EC6B-318E26F345CD}"/>
          </ac:spMkLst>
        </pc:spChg>
        <pc:spChg chg="add mod">
          <ac:chgData name="Thomas Froment" userId="4d47d833-7bbe-4dd6-859d-dcdc79e00258" providerId="ADAL" clId="{A9E0D24D-C120-45D6-A281-E11DD7BE2497}" dt="2023-05-30T12:03:20.468" v="6772" actId="1076"/>
          <ac:spMkLst>
            <pc:docMk/>
            <pc:sldMk cId="2190661795" sldId="380"/>
            <ac:spMk id="49" creationId="{417F8081-1921-B4F8-DCC7-6865A1039221}"/>
          </ac:spMkLst>
        </pc:spChg>
        <pc:spChg chg="add del mod">
          <ac:chgData name="Thomas Froment" userId="4d47d833-7bbe-4dd6-859d-dcdc79e00258" providerId="ADAL" clId="{A9E0D24D-C120-45D6-A281-E11DD7BE2497}" dt="2023-05-30T12:03:41.087" v="6775" actId="478"/>
          <ac:spMkLst>
            <pc:docMk/>
            <pc:sldMk cId="2190661795" sldId="380"/>
            <ac:spMk id="51" creationId="{87A03FA6-52CC-1A32-D3FA-6A4DC7EA805A}"/>
          </ac:spMkLst>
        </pc:spChg>
        <pc:spChg chg="add del mod">
          <ac:chgData name="Thomas Froment" userId="4d47d833-7bbe-4dd6-859d-dcdc79e00258" providerId="ADAL" clId="{A9E0D24D-C120-45D6-A281-E11DD7BE2497}" dt="2023-05-30T12:03:43.319" v="6776" actId="478"/>
          <ac:spMkLst>
            <pc:docMk/>
            <pc:sldMk cId="2190661795" sldId="380"/>
            <ac:spMk id="52" creationId="{ACA3D4F4-5480-4059-9794-C7DC2E8D7156}"/>
          </ac:spMkLst>
        </pc:spChg>
        <pc:spChg chg="add mod">
          <ac:chgData name="Thomas Froment" userId="4d47d833-7bbe-4dd6-859d-dcdc79e00258" providerId="ADAL" clId="{A9E0D24D-C120-45D6-A281-E11DD7BE2497}" dt="2023-05-30T12:03:43.588" v="6777"/>
          <ac:spMkLst>
            <pc:docMk/>
            <pc:sldMk cId="2190661795" sldId="380"/>
            <ac:spMk id="53" creationId="{9DB16CF3-9889-F431-08BF-1506BD88A67F}"/>
          </ac:spMkLst>
        </pc:spChg>
      </pc:sldChg>
      <pc:sldChg chg="addSp delSp modSp add mod">
        <pc:chgData name="Thomas Froment" userId="4d47d833-7bbe-4dd6-859d-dcdc79e00258" providerId="ADAL" clId="{A9E0D24D-C120-45D6-A281-E11DD7BE2497}" dt="2023-05-30T12:01:02.945" v="6714" actId="1076"/>
        <pc:sldMkLst>
          <pc:docMk/>
          <pc:sldMk cId="897089093" sldId="381"/>
        </pc:sldMkLst>
        <pc:spChg chg="mod">
          <ac:chgData name="Thomas Froment" userId="4d47d833-7bbe-4dd6-859d-dcdc79e00258" providerId="ADAL" clId="{A9E0D24D-C120-45D6-A281-E11DD7BE2497}" dt="2023-05-30T11:58:29.983" v="6653" actId="20577"/>
          <ac:spMkLst>
            <pc:docMk/>
            <pc:sldMk cId="897089093" sldId="381"/>
            <ac:spMk id="2" creationId="{37045C2C-F1AB-F270-2491-03F6934E1BC7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3" creationId="{8BA348AE-9DA6-9F11-EA8D-635DA34D24A2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4" creationId="{736AA277-550C-6781-98C4-13489D9D284F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5" creationId="{B95FFFAD-0CC0-9853-406C-006B048F932A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6" creationId="{1CE2633A-A87D-5F81-C264-86918F6F8AA7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7" creationId="{CB91C879-B1C2-A550-FB34-E3C166AD322B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8" creationId="{FCB534E3-A48C-A70C-6B60-DA5556162FCD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9" creationId="{827D2656-77CD-CEFE-F932-2FBF4435F858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0" creationId="{ED9F0C79-8EFC-6BEF-AC69-ED44ACD69071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1" creationId="{3784C891-8FC4-FA11-66A2-4D4F7AA00E9E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2" creationId="{96212D81-EAF8-38C5-91A1-0AFFE87D344D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3" creationId="{C753C309-2F21-A9A5-EF4F-7F5787C2A935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4" creationId="{2FD158A0-36C8-EF90-3147-60C09E5A44E6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5" creationId="{B6D39D56-A042-819B-6A0D-94DF00758843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6" creationId="{8238F966-D042-5F63-E556-6CA6EC198B4E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7" creationId="{ACEE2C6F-938A-23FE-8A85-32F406615D2E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8" creationId="{75D487F2-60EE-6210-C152-50051899CBF9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19" creationId="{FAC2F633-89F1-E2F1-5892-9C441113A17C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20" creationId="{40E08364-033D-AF93-BD52-A5AFB572E7AB}"/>
          </ac:spMkLst>
        </pc:spChg>
        <pc:spChg chg="del">
          <ac:chgData name="Thomas Froment" userId="4d47d833-7bbe-4dd6-859d-dcdc79e00258" providerId="ADAL" clId="{A9E0D24D-C120-45D6-A281-E11DD7BE2497}" dt="2023-05-30T11:58:41.007" v="6654" actId="478"/>
          <ac:spMkLst>
            <pc:docMk/>
            <pc:sldMk cId="897089093" sldId="381"/>
            <ac:spMk id="21" creationId="{D0B0F2D8-7256-2362-2941-FE633B76CF20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2" creationId="{7E695F02-9D4E-C859-9858-F9F4C05C985E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3" creationId="{669E8C5D-32A8-756C-D412-6E40B3DCF4B4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4" creationId="{691137FF-0678-6AF9-A2A0-C3778A35690C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5" creationId="{A153A0E6-68E3-A2E7-5365-D630FDE119FC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6" creationId="{74B9ED7C-3B9E-C838-9652-186ABA3F118A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7" creationId="{F1EAB748-4013-8CB2-CC00-21911F3952FD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8" creationId="{46D2B197-D1D3-F055-1D7E-09349C9A5358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29" creationId="{DD8EA423-E9E7-15CB-60C4-563977CCE230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30" creationId="{92832DBA-699E-7B88-3DB8-454FBE8E80CA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31" creationId="{7671FFA1-3AD6-3CAD-60A9-69B5598306B3}"/>
          </ac:spMkLst>
        </pc:spChg>
        <pc:spChg chg="add mod">
          <ac:chgData name="Thomas Froment" userId="4d47d833-7bbe-4dd6-859d-dcdc79e00258" providerId="ADAL" clId="{A9E0D24D-C120-45D6-A281-E11DD7BE2497}" dt="2023-05-30T11:59:12.596" v="6660" actId="207"/>
          <ac:spMkLst>
            <pc:docMk/>
            <pc:sldMk cId="897089093" sldId="381"/>
            <ac:spMk id="32" creationId="{43E3734B-8133-3C00-3ACD-C56409C76F4B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33" creationId="{2D841552-C2E6-7100-71BC-34DB21487E1E}"/>
          </ac:spMkLst>
        </pc:spChg>
        <pc:spChg chg="add del mod">
          <ac:chgData name="Thomas Froment" userId="4d47d833-7bbe-4dd6-859d-dcdc79e00258" providerId="ADAL" clId="{A9E0D24D-C120-45D6-A281-E11DD7BE2497}" dt="2023-05-30T12:00:24.047" v="6680" actId="478"/>
          <ac:spMkLst>
            <pc:docMk/>
            <pc:sldMk cId="897089093" sldId="381"/>
            <ac:spMk id="34" creationId="{FFAFE603-8CA9-7533-1AE9-249F7C9AFD0F}"/>
          </ac:spMkLst>
        </pc:spChg>
        <pc:spChg chg="add mod">
          <ac:chgData name="Thomas Froment" userId="4d47d833-7bbe-4dd6-859d-dcdc79e00258" providerId="ADAL" clId="{A9E0D24D-C120-45D6-A281-E11DD7BE2497}" dt="2023-05-30T12:01:02.945" v="6714" actId="1076"/>
          <ac:spMkLst>
            <pc:docMk/>
            <pc:sldMk cId="897089093" sldId="381"/>
            <ac:spMk id="35" creationId="{5DF17085-C41D-5095-31C5-97A229478BDF}"/>
          </ac:spMkLst>
        </pc:spChg>
        <pc:spChg chg="add del mod">
          <ac:chgData name="Thomas Froment" userId="4d47d833-7bbe-4dd6-859d-dcdc79e00258" providerId="ADAL" clId="{A9E0D24D-C120-45D6-A281-E11DD7BE2497}" dt="2023-05-30T12:00:24.715" v="6681" actId="478"/>
          <ac:spMkLst>
            <pc:docMk/>
            <pc:sldMk cId="897089093" sldId="381"/>
            <ac:spMk id="36" creationId="{6CC36987-2731-F885-6E3E-9483CC957495}"/>
          </ac:spMkLst>
        </pc:spChg>
        <pc:spChg chg="add del mod">
          <ac:chgData name="Thomas Froment" userId="4d47d833-7bbe-4dd6-859d-dcdc79e00258" providerId="ADAL" clId="{A9E0D24D-C120-45D6-A281-E11DD7BE2497}" dt="2023-05-30T12:00:25.679" v="6683" actId="478"/>
          <ac:spMkLst>
            <pc:docMk/>
            <pc:sldMk cId="897089093" sldId="381"/>
            <ac:spMk id="37" creationId="{35759F3D-7988-6061-0B6C-086D973ECBA3}"/>
          </ac:spMkLst>
        </pc:spChg>
        <pc:spChg chg="add del mod">
          <ac:chgData name="Thomas Froment" userId="4d47d833-7bbe-4dd6-859d-dcdc79e00258" providerId="ADAL" clId="{A9E0D24D-C120-45D6-A281-E11DD7BE2497}" dt="2023-05-30T12:00:26.450" v="6684" actId="478"/>
          <ac:spMkLst>
            <pc:docMk/>
            <pc:sldMk cId="897089093" sldId="381"/>
            <ac:spMk id="38" creationId="{AF4BE41F-F634-BB67-29D2-B9EB9C721AE5}"/>
          </ac:spMkLst>
        </pc:spChg>
        <pc:spChg chg="add del mod">
          <ac:chgData name="Thomas Froment" userId="4d47d833-7bbe-4dd6-859d-dcdc79e00258" providerId="ADAL" clId="{A9E0D24D-C120-45D6-A281-E11DD7BE2497}" dt="2023-05-30T12:00:27.535" v="6685" actId="478"/>
          <ac:spMkLst>
            <pc:docMk/>
            <pc:sldMk cId="897089093" sldId="381"/>
            <ac:spMk id="39" creationId="{CCBC20CD-DA67-9AFE-D5BB-CB9FE2380291}"/>
          </ac:spMkLst>
        </pc:spChg>
        <pc:spChg chg="add del mod">
          <ac:chgData name="Thomas Froment" userId="4d47d833-7bbe-4dd6-859d-dcdc79e00258" providerId="ADAL" clId="{A9E0D24D-C120-45D6-A281-E11DD7BE2497}" dt="2023-05-30T12:00:28.671" v="6688" actId="478"/>
          <ac:spMkLst>
            <pc:docMk/>
            <pc:sldMk cId="897089093" sldId="381"/>
            <ac:spMk id="40" creationId="{2FFAA555-5DF4-43B4-38D8-3CA7DC4FF6D4}"/>
          </ac:spMkLst>
        </pc:spChg>
        <pc:spChg chg="add del mod">
          <ac:chgData name="Thomas Froment" userId="4d47d833-7bbe-4dd6-859d-dcdc79e00258" providerId="ADAL" clId="{A9E0D24D-C120-45D6-A281-E11DD7BE2497}" dt="2023-05-30T12:00:29.325" v="6689" actId="478"/>
          <ac:spMkLst>
            <pc:docMk/>
            <pc:sldMk cId="897089093" sldId="381"/>
            <ac:spMk id="41" creationId="{A00AEFEE-7150-3382-82E9-40F80AD9D5DD}"/>
          </ac:spMkLst>
        </pc:spChg>
        <pc:spChg chg="add del mod">
          <ac:chgData name="Thomas Froment" userId="4d47d833-7bbe-4dd6-859d-dcdc79e00258" providerId="ADAL" clId="{A9E0D24D-C120-45D6-A281-E11DD7BE2497}" dt="2023-05-30T12:00:29.895" v="6690" actId="478"/>
          <ac:spMkLst>
            <pc:docMk/>
            <pc:sldMk cId="897089093" sldId="381"/>
            <ac:spMk id="42" creationId="{2178A0BE-C46A-FDF7-8867-E99765A967D7}"/>
          </ac:spMkLst>
        </pc:spChg>
        <pc:spChg chg="add del mod">
          <ac:chgData name="Thomas Froment" userId="4d47d833-7bbe-4dd6-859d-dcdc79e00258" providerId="ADAL" clId="{A9E0D24D-C120-45D6-A281-E11DD7BE2497}" dt="2023-05-30T12:00:31.943" v="6693" actId="478"/>
          <ac:spMkLst>
            <pc:docMk/>
            <pc:sldMk cId="897089093" sldId="381"/>
            <ac:spMk id="43" creationId="{C028F77C-C8B8-2410-219F-D7507BA5E6CC}"/>
          </ac:spMkLst>
        </pc:spChg>
        <pc:spChg chg="add del mod">
          <ac:chgData name="Thomas Froment" userId="4d47d833-7bbe-4dd6-859d-dcdc79e00258" providerId="ADAL" clId="{A9E0D24D-C120-45D6-A281-E11DD7BE2497}" dt="2023-05-30T12:00:30.544" v="6691" actId="478"/>
          <ac:spMkLst>
            <pc:docMk/>
            <pc:sldMk cId="897089093" sldId="381"/>
            <ac:spMk id="44" creationId="{5F952D1B-37AB-7060-80C5-E936DEE7A706}"/>
          </ac:spMkLst>
        </pc:spChg>
        <pc:spChg chg="add mod">
          <ac:chgData name="Thomas Froment" userId="4d47d833-7bbe-4dd6-859d-dcdc79e00258" providerId="ADAL" clId="{A9E0D24D-C120-45D6-A281-E11DD7BE2497}" dt="2023-05-30T11:58:58.437" v="6656" actId="1076"/>
          <ac:spMkLst>
            <pc:docMk/>
            <pc:sldMk cId="897089093" sldId="381"/>
            <ac:spMk id="45" creationId="{4C252ECD-988B-A882-03C6-CEF9473FCAE4}"/>
          </ac:spMkLst>
        </pc:spChg>
        <pc:spChg chg="add mod">
          <ac:chgData name="Thomas Froment" userId="4d47d833-7bbe-4dd6-859d-dcdc79e00258" providerId="ADAL" clId="{A9E0D24D-C120-45D6-A281-E11DD7BE2497}" dt="2023-05-30T12:00:35.861" v="6695" actId="1076"/>
          <ac:spMkLst>
            <pc:docMk/>
            <pc:sldMk cId="897089093" sldId="381"/>
            <ac:spMk id="47" creationId="{97830217-2DDB-F8D3-2907-7507768D6783}"/>
          </ac:spMkLst>
        </pc:spChg>
        <pc:spChg chg="add mod">
          <ac:chgData name="Thomas Froment" userId="4d47d833-7bbe-4dd6-859d-dcdc79e00258" providerId="ADAL" clId="{A9E0D24D-C120-45D6-A281-E11DD7BE2497}" dt="2023-05-30T12:00:58.758" v="6713" actId="1076"/>
          <ac:spMkLst>
            <pc:docMk/>
            <pc:sldMk cId="897089093" sldId="381"/>
            <ac:spMk id="48" creationId="{C38F72A5-EAFE-C1D9-904E-7E598A3DF57F}"/>
          </ac:spMkLst>
        </pc:spChg>
        <pc:spChg chg="add mod">
          <ac:chgData name="Thomas Froment" userId="4d47d833-7bbe-4dd6-859d-dcdc79e00258" providerId="ADAL" clId="{A9E0D24D-C120-45D6-A281-E11DD7BE2497}" dt="2023-05-30T12:00:39.663" v="6699" actId="1076"/>
          <ac:spMkLst>
            <pc:docMk/>
            <pc:sldMk cId="897089093" sldId="381"/>
            <ac:spMk id="49" creationId="{AE888C98-F1C0-AB07-03AB-969F8635DF56}"/>
          </ac:spMkLst>
        </pc:spChg>
        <pc:spChg chg="add mod">
          <ac:chgData name="Thomas Froment" userId="4d47d833-7bbe-4dd6-859d-dcdc79e00258" providerId="ADAL" clId="{A9E0D24D-C120-45D6-A281-E11DD7BE2497}" dt="2023-05-30T12:00:41.789" v="6701" actId="1076"/>
          <ac:spMkLst>
            <pc:docMk/>
            <pc:sldMk cId="897089093" sldId="381"/>
            <ac:spMk id="50" creationId="{73120F6B-A6D7-3A0C-B621-CFCC218D6106}"/>
          </ac:spMkLst>
        </pc:spChg>
        <pc:spChg chg="add mod">
          <ac:chgData name="Thomas Froment" userId="4d47d833-7bbe-4dd6-859d-dcdc79e00258" providerId="ADAL" clId="{A9E0D24D-C120-45D6-A281-E11DD7BE2497}" dt="2023-05-30T12:00:43.590" v="6703" actId="1076"/>
          <ac:spMkLst>
            <pc:docMk/>
            <pc:sldMk cId="897089093" sldId="381"/>
            <ac:spMk id="51" creationId="{60150F09-2031-1151-F3C9-F7B446AA2073}"/>
          </ac:spMkLst>
        </pc:spChg>
        <pc:spChg chg="add mod">
          <ac:chgData name="Thomas Froment" userId="4d47d833-7bbe-4dd6-859d-dcdc79e00258" providerId="ADAL" clId="{A9E0D24D-C120-45D6-A281-E11DD7BE2497}" dt="2023-05-30T12:00:49.554" v="6707" actId="1076"/>
          <ac:spMkLst>
            <pc:docMk/>
            <pc:sldMk cId="897089093" sldId="381"/>
            <ac:spMk id="52" creationId="{33F02D01-764A-0B79-0F30-73E5B4F25F9E}"/>
          </ac:spMkLst>
        </pc:spChg>
        <pc:spChg chg="add mod">
          <ac:chgData name="Thomas Froment" userId="4d47d833-7bbe-4dd6-859d-dcdc79e00258" providerId="ADAL" clId="{A9E0D24D-C120-45D6-A281-E11DD7BE2497}" dt="2023-05-30T12:00:55.300" v="6712" actId="1076"/>
          <ac:spMkLst>
            <pc:docMk/>
            <pc:sldMk cId="897089093" sldId="381"/>
            <ac:spMk id="53" creationId="{12363A80-D9E6-E694-21E7-86F1E74C2292}"/>
          </ac:spMkLst>
        </pc:spChg>
        <pc:spChg chg="add mod">
          <ac:chgData name="Thomas Froment" userId="4d47d833-7bbe-4dd6-859d-dcdc79e00258" providerId="ADAL" clId="{A9E0D24D-C120-45D6-A281-E11DD7BE2497}" dt="2023-05-30T12:00:54.018" v="6711" actId="1076"/>
          <ac:spMkLst>
            <pc:docMk/>
            <pc:sldMk cId="897089093" sldId="381"/>
            <ac:spMk id="54" creationId="{598BDCD9-17AB-6F49-DE10-71AF65971146}"/>
          </ac:spMkLst>
        </pc:spChg>
        <pc:picChg chg="add mod">
          <ac:chgData name="Thomas Froment" userId="4d47d833-7bbe-4dd6-859d-dcdc79e00258" providerId="ADAL" clId="{A9E0D24D-C120-45D6-A281-E11DD7BE2497}" dt="2023-05-30T11:58:58.437" v="6656" actId="1076"/>
          <ac:picMkLst>
            <pc:docMk/>
            <pc:sldMk cId="897089093" sldId="381"/>
            <ac:picMk id="46" creationId="{142643DC-F286-24AE-51C6-DD3A6E36309A}"/>
          </ac:picMkLst>
        </pc:picChg>
      </pc:sldChg>
    </pc:docChg>
  </pc:docChgLst>
  <pc:docChgLst>
    <pc:chgData name="Thomas Froment" userId="4d47d833-7bbe-4dd6-859d-dcdc79e00258" providerId="ADAL" clId="{4B41CD34-A8B4-403D-ACFF-D6B213977DCF}"/>
    <pc:docChg chg="modSld">
      <pc:chgData name="Thomas Froment" userId="4d47d833-7bbe-4dd6-859d-dcdc79e00258" providerId="ADAL" clId="{4B41CD34-A8B4-403D-ACFF-D6B213977DCF}" dt="2023-04-24T07:53:16.493" v="4" actId="207"/>
      <pc:docMkLst>
        <pc:docMk/>
      </pc:docMkLst>
      <pc:sldChg chg="modSp mod">
        <pc:chgData name="Thomas Froment" userId="4d47d833-7bbe-4dd6-859d-dcdc79e00258" providerId="ADAL" clId="{4B41CD34-A8B4-403D-ACFF-D6B213977DCF}" dt="2023-04-24T07:53:16.493" v="4" actId="207"/>
        <pc:sldMkLst>
          <pc:docMk/>
          <pc:sldMk cId="3993857456" sldId="292"/>
        </pc:sldMkLst>
        <pc:spChg chg="mod">
          <ac:chgData name="Thomas Froment" userId="4d47d833-7bbe-4dd6-859d-dcdc79e00258" providerId="ADAL" clId="{4B41CD34-A8B4-403D-ACFF-D6B213977DCF}" dt="2023-04-24T07:53:16.493" v="4" actId="207"/>
          <ac:spMkLst>
            <pc:docMk/>
            <pc:sldMk cId="3993857456" sldId="292"/>
            <ac:spMk id="33" creationId="{37F2156C-0F90-6CC0-3E02-7AFA0BEADE8C}"/>
          </ac:spMkLst>
        </pc:spChg>
        <pc:spChg chg="mod">
          <ac:chgData name="Thomas Froment" userId="4d47d833-7bbe-4dd6-859d-dcdc79e00258" providerId="ADAL" clId="{4B41CD34-A8B4-403D-ACFF-D6B213977DCF}" dt="2023-04-24T07:52:38.669" v="1" actId="20577"/>
          <ac:spMkLst>
            <pc:docMk/>
            <pc:sldMk cId="3993857456" sldId="292"/>
            <ac:spMk id="37" creationId="{6B47D55B-F885-C0FE-801A-DF89010E126D}"/>
          </ac:spMkLst>
        </pc:spChg>
        <pc:spChg chg="mod">
          <ac:chgData name="Thomas Froment" userId="4d47d833-7bbe-4dd6-859d-dcdc79e00258" providerId="ADAL" clId="{4B41CD34-A8B4-403D-ACFF-D6B213977DCF}" dt="2023-04-24T07:52:40.961" v="3" actId="20577"/>
          <ac:spMkLst>
            <pc:docMk/>
            <pc:sldMk cId="3993857456" sldId="292"/>
            <ac:spMk id="39" creationId="{CEDC9B50-CA2F-F6AF-F3A5-61AEB3C5381E}"/>
          </ac:spMkLst>
        </pc:spChg>
      </pc:sldChg>
    </pc:docChg>
  </pc:docChgLst>
  <pc:docChgLst>
    <pc:chgData name="Thomas Froment" userId="4d47d833-7bbe-4dd6-859d-dcdc79e00258" providerId="ADAL" clId="{2D14907B-E0B6-4DE0-8B27-BDCB01EE0BF0}"/>
    <pc:docChg chg="undo custSel modSld">
      <pc:chgData name="Thomas Froment" userId="4d47d833-7bbe-4dd6-859d-dcdc79e00258" providerId="ADAL" clId="{2D14907B-E0B6-4DE0-8B27-BDCB01EE0BF0}" dt="2023-04-20T09:57:01.117" v="171" actId="20577"/>
      <pc:docMkLst>
        <pc:docMk/>
      </pc:docMkLst>
      <pc:sldChg chg="modSp mod">
        <pc:chgData name="Thomas Froment" userId="4d47d833-7bbe-4dd6-859d-dcdc79e00258" providerId="ADAL" clId="{2D14907B-E0B6-4DE0-8B27-BDCB01EE0BF0}" dt="2023-04-20T09:54:35.527" v="0" actId="1076"/>
        <pc:sldMkLst>
          <pc:docMk/>
          <pc:sldMk cId="2089090050" sldId="287"/>
        </pc:sldMkLst>
        <pc:spChg chg="mod">
          <ac:chgData name="Thomas Froment" userId="4d47d833-7bbe-4dd6-859d-dcdc79e00258" providerId="ADAL" clId="{2D14907B-E0B6-4DE0-8B27-BDCB01EE0BF0}" dt="2023-04-20T09:54:35.527" v="0" actId="1076"/>
          <ac:spMkLst>
            <pc:docMk/>
            <pc:sldMk cId="2089090050" sldId="287"/>
            <ac:spMk id="3" creationId="{0BC951F1-AD93-375D-4FF1-9142310E5808}"/>
          </ac:spMkLst>
        </pc:spChg>
      </pc:sldChg>
      <pc:sldChg chg="addSp delSp modSp mod">
        <pc:chgData name="Thomas Froment" userId="4d47d833-7bbe-4dd6-859d-dcdc79e00258" providerId="ADAL" clId="{2D14907B-E0B6-4DE0-8B27-BDCB01EE0BF0}" dt="2023-04-20T09:57:01.117" v="171" actId="20577"/>
        <pc:sldMkLst>
          <pc:docMk/>
          <pc:sldMk cId="3528384986" sldId="289"/>
        </pc:sldMkLst>
        <pc:spChg chg="del">
          <ac:chgData name="Thomas Froment" userId="4d47d833-7bbe-4dd6-859d-dcdc79e00258" providerId="ADAL" clId="{2D14907B-E0B6-4DE0-8B27-BDCB01EE0BF0}" dt="2023-04-20T09:54:53.417" v="1" actId="478"/>
          <ac:spMkLst>
            <pc:docMk/>
            <pc:sldMk cId="3528384986" sldId="289"/>
            <ac:spMk id="3" creationId="{2F3B31B3-BA67-7262-E606-50DC68C97CFD}"/>
          </ac:spMkLst>
        </pc:spChg>
        <pc:spChg chg="mod">
          <ac:chgData name="Thomas Froment" userId="4d47d833-7bbe-4dd6-859d-dcdc79e00258" providerId="ADAL" clId="{2D14907B-E0B6-4DE0-8B27-BDCB01EE0BF0}" dt="2023-04-20T09:57:01.117" v="171" actId="20577"/>
          <ac:spMkLst>
            <pc:docMk/>
            <pc:sldMk cId="3528384986" sldId="289"/>
            <ac:spMk id="4" creationId="{A52D11A0-E541-A861-D793-D4626FFEEF53}"/>
          </ac:spMkLst>
        </pc:spChg>
        <pc:spChg chg="add mod">
          <ac:chgData name="Thomas Froment" userId="4d47d833-7bbe-4dd6-859d-dcdc79e00258" providerId="ADAL" clId="{2D14907B-E0B6-4DE0-8B27-BDCB01EE0BF0}" dt="2023-04-20T09:54:53.799" v="2"/>
          <ac:spMkLst>
            <pc:docMk/>
            <pc:sldMk cId="3528384986" sldId="289"/>
            <ac:spMk id="5" creationId="{A52D11A0-E541-A861-D793-D4626FFEEF53}"/>
          </ac:spMkLst>
        </pc:spChg>
      </pc:sldChg>
    </pc:docChg>
  </pc:docChgLst>
  <pc:docChgLst>
    <pc:chgData name="Thomas Froment" userId="4d47d833-7bbe-4dd6-859d-dcdc79e00258" providerId="ADAL" clId="{8DA678AF-9BD0-41FF-9336-98F8030914AB}"/>
    <pc:docChg chg="undo redo custSel addSld delSld modSld sldOrd">
      <pc:chgData name="Thomas Froment" userId="4d47d833-7bbe-4dd6-859d-dcdc79e00258" providerId="ADAL" clId="{8DA678AF-9BD0-41FF-9336-98F8030914AB}" dt="2023-05-25T17:03:23.914" v="5668" actId="478"/>
      <pc:docMkLst>
        <pc:docMk/>
      </pc:docMkLst>
      <pc:sldChg chg="addSp delSp modSp mod">
        <pc:chgData name="Thomas Froment" userId="4d47d833-7bbe-4dd6-859d-dcdc79e00258" providerId="ADAL" clId="{8DA678AF-9BD0-41FF-9336-98F8030914AB}" dt="2023-05-25T17:03:23.914" v="5668" actId="478"/>
        <pc:sldMkLst>
          <pc:docMk/>
          <pc:sldMk cId="3784089036" sldId="256"/>
        </pc:sldMkLst>
        <pc:spChg chg="add del mod">
          <ac:chgData name="Thomas Froment" userId="4d47d833-7bbe-4dd6-859d-dcdc79e00258" providerId="ADAL" clId="{8DA678AF-9BD0-41FF-9336-98F8030914AB}" dt="2023-05-18T09:31:44.942" v="53"/>
          <ac:spMkLst>
            <pc:docMk/>
            <pc:sldMk cId="3784089036" sldId="256"/>
            <ac:spMk id="2" creationId="{355EBFC3-AE18-D42A-996F-FA9E3E2CC2C9}"/>
          </ac:spMkLst>
        </pc:spChg>
        <pc:spChg chg="mod ord">
          <ac:chgData name="Thomas Froment" userId="4d47d833-7bbe-4dd6-859d-dcdc79e00258" providerId="ADAL" clId="{8DA678AF-9BD0-41FF-9336-98F8030914AB}" dt="2023-05-22T16:17:48.398" v="5620" actId="1036"/>
          <ac:spMkLst>
            <pc:docMk/>
            <pc:sldMk cId="3784089036" sldId="256"/>
            <ac:spMk id="3" creationId="{00000000-0000-0000-0000-000000000000}"/>
          </ac:spMkLst>
        </pc:spChg>
        <pc:picChg chg="add del mod">
          <ac:chgData name="Thomas Froment" userId="4d47d833-7bbe-4dd6-859d-dcdc79e00258" providerId="ADAL" clId="{8DA678AF-9BD0-41FF-9336-98F8030914AB}" dt="2023-05-20T12:30:32.294" v="4869" actId="21"/>
          <ac:picMkLst>
            <pc:docMk/>
            <pc:sldMk cId="3784089036" sldId="256"/>
            <ac:picMk id="2" creationId="{5C4B8EDC-7ECB-16A5-7AFE-DCF78DCB92E3}"/>
          </ac:picMkLst>
        </pc:picChg>
        <pc:picChg chg="add mod">
          <ac:chgData name="Thomas Froment" userId="4d47d833-7bbe-4dd6-859d-dcdc79e00258" providerId="ADAL" clId="{8DA678AF-9BD0-41FF-9336-98F8030914AB}" dt="2023-05-22T16:47:25.099" v="5656" actId="1036"/>
          <ac:picMkLst>
            <pc:docMk/>
            <pc:sldMk cId="3784089036" sldId="256"/>
            <ac:picMk id="2" creationId="{A59344FF-8136-32FF-65F6-C639D7D1195F}"/>
          </ac:picMkLst>
        </pc:picChg>
        <pc:picChg chg="add del mod">
          <ac:chgData name="Thomas Froment" userId="4d47d833-7bbe-4dd6-859d-dcdc79e00258" providerId="ADAL" clId="{8DA678AF-9BD0-41FF-9336-98F8030914AB}" dt="2023-05-18T09:33:51.702" v="61" actId="478"/>
          <ac:picMkLst>
            <pc:docMk/>
            <pc:sldMk cId="3784089036" sldId="256"/>
            <ac:picMk id="4" creationId="{6367C892-8EC8-AFDD-3A35-19E9054EB436}"/>
          </ac:picMkLst>
        </pc:picChg>
        <pc:picChg chg="add del mod ord">
          <ac:chgData name="Thomas Froment" userId="4d47d833-7bbe-4dd6-859d-dcdc79e00258" providerId="ADAL" clId="{8DA678AF-9BD0-41FF-9336-98F8030914AB}" dt="2023-05-22T16:17:04.161" v="5593" actId="478"/>
          <ac:picMkLst>
            <pc:docMk/>
            <pc:sldMk cId="3784089036" sldId="256"/>
            <ac:picMk id="4" creationId="{715AD924-C9BE-EB3A-52A7-ADEF7A7C9959}"/>
          </ac:picMkLst>
        </pc:picChg>
        <pc:picChg chg="add del mod">
          <ac:chgData name="Thomas Froment" userId="4d47d833-7bbe-4dd6-859d-dcdc79e00258" providerId="ADAL" clId="{8DA678AF-9BD0-41FF-9336-98F8030914AB}" dt="2023-05-25T17:03:23.914" v="5668" actId="478"/>
          <ac:picMkLst>
            <pc:docMk/>
            <pc:sldMk cId="3784089036" sldId="256"/>
            <ac:picMk id="5" creationId="{C12D54ED-B96D-F05C-58C5-F6C6E861D9BA}"/>
          </ac:picMkLst>
        </pc:picChg>
        <pc:picChg chg="add del mod">
          <ac:chgData name="Thomas Froment" userId="4d47d833-7bbe-4dd6-859d-dcdc79e00258" providerId="ADAL" clId="{8DA678AF-9BD0-41FF-9336-98F8030914AB}" dt="2023-05-23T07:19:00.120" v="5657" actId="478"/>
          <ac:picMkLst>
            <pc:docMk/>
            <pc:sldMk cId="3784089036" sldId="256"/>
            <ac:picMk id="6" creationId="{C5EC2855-431D-F69C-8E96-9C3B4AA4F31A}"/>
          </ac:picMkLst>
        </pc:picChg>
        <pc:picChg chg="add del mod">
          <ac:chgData name="Thomas Froment" userId="4d47d833-7bbe-4dd6-859d-dcdc79e00258" providerId="ADAL" clId="{8DA678AF-9BD0-41FF-9336-98F8030914AB}" dt="2023-05-18T09:47:26.767" v="182" actId="931"/>
          <ac:picMkLst>
            <pc:docMk/>
            <pc:sldMk cId="3784089036" sldId="256"/>
            <ac:picMk id="8" creationId="{E88C5CAC-A17E-1F53-6A4D-E03615CC94A0}"/>
          </ac:picMkLst>
        </pc:picChg>
        <pc:picChg chg="add del mod">
          <ac:chgData name="Thomas Froment" userId="4d47d833-7bbe-4dd6-859d-dcdc79e00258" providerId="ADAL" clId="{8DA678AF-9BD0-41FF-9336-98F8030914AB}" dt="2023-05-18T09:37:05.882" v="111" actId="478"/>
          <ac:picMkLst>
            <pc:docMk/>
            <pc:sldMk cId="3784089036" sldId="256"/>
            <ac:picMk id="10" creationId="{952B6EB9-482A-48E2-B884-43FD66F3D520}"/>
          </ac:picMkLst>
        </pc:picChg>
        <pc:picChg chg="add del mod">
          <ac:chgData name="Thomas Froment" userId="4d47d833-7bbe-4dd6-859d-dcdc79e00258" providerId="ADAL" clId="{8DA678AF-9BD0-41FF-9336-98F8030914AB}" dt="2023-05-18T09:47:46.818" v="187" actId="931"/>
          <ac:picMkLst>
            <pc:docMk/>
            <pc:sldMk cId="3784089036" sldId="256"/>
            <ac:picMk id="11" creationId="{8973DB27-95AA-154F-D6DB-20649F2D4F45}"/>
          </ac:picMkLst>
        </pc:picChg>
        <pc:picChg chg="add del mod">
          <ac:chgData name="Thomas Froment" userId="4d47d833-7bbe-4dd6-859d-dcdc79e00258" providerId="ADAL" clId="{8DA678AF-9BD0-41FF-9336-98F8030914AB}" dt="2023-05-18T09:48:11.897" v="193" actId="21"/>
          <ac:picMkLst>
            <pc:docMk/>
            <pc:sldMk cId="3784089036" sldId="256"/>
            <ac:picMk id="13" creationId="{87050903-81BD-C705-56F2-B3152EDA45E2}"/>
          </ac:picMkLst>
        </pc:picChg>
        <pc:picChg chg="add del mod">
          <ac:chgData name="Thomas Froment" userId="4d47d833-7bbe-4dd6-859d-dcdc79e00258" providerId="ADAL" clId="{8DA678AF-9BD0-41FF-9336-98F8030914AB}" dt="2023-05-20T13:13:37" v="5265" actId="478"/>
          <ac:picMkLst>
            <pc:docMk/>
            <pc:sldMk cId="3784089036" sldId="256"/>
            <ac:picMk id="1026" creationId="{E23442FF-55BF-8B18-A05B-AD2CD8CDEE3F}"/>
          </ac:picMkLst>
        </pc:picChg>
        <pc:picChg chg="add del mod">
          <ac:chgData name="Thomas Froment" userId="4d47d833-7bbe-4dd6-859d-dcdc79e00258" providerId="ADAL" clId="{8DA678AF-9BD0-41FF-9336-98F8030914AB}" dt="2023-05-18T09:39:03.315" v="112" actId="478"/>
          <ac:picMkLst>
            <pc:docMk/>
            <pc:sldMk cId="3784089036" sldId="256"/>
            <ac:picMk id="1028" creationId="{02C0FE37-AB0D-4AE9-EA9F-A1117C0093C0}"/>
          </ac:picMkLst>
        </pc:picChg>
        <pc:picChg chg="add del">
          <ac:chgData name="Thomas Froment" userId="4d47d833-7bbe-4dd6-859d-dcdc79e00258" providerId="ADAL" clId="{8DA678AF-9BD0-41FF-9336-98F8030914AB}" dt="2023-05-18T09:36:07.681" v="98"/>
          <ac:picMkLst>
            <pc:docMk/>
            <pc:sldMk cId="3784089036" sldId="256"/>
            <ac:picMk id="1030" creationId="{880C8849-FC90-0ACE-A43F-1181286102B8}"/>
          </ac:picMkLst>
        </pc:picChg>
      </pc:sldChg>
      <pc:sldChg chg="addSp modSp mod">
        <pc:chgData name="Thomas Froment" userId="4d47d833-7bbe-4dd6-859d-dcdc79e00258" providerId="ADAL" clId="{8DA678AF-9BD0-41FF-9336-98F8030914AB}" dt="2023-05-20T13:37:50.327" v="5509" actId="20577"/>
        <pc:sldMkLst>
          <pc:docMk/>
          <pc:sldMk cId="457297129" sldId="269"/>
        </pc:sldMkLst>
        <pc:spChg chg="add mod">
          <ac:chgData name="Thomas Froment" userId="4d47d833-7bbe-4dd6-859d-dcdc79e00258" providerId="ADAL" clId="{8DA678AF-9BD0-41FF-9336-98F8030914AB}" dt="2023-05-20T13:09:55.039" v="5243" actId="1076"/>
          <ac:spMkLst>
            <pc:docMk/>
            <pc:sldMk cId="457297129" sldId="269"/>
            <ac:spMk id="2" creationId="{72B5F123-3D98-30A7-A0F8-552BEFCF178A}"/>
          </ac:spMkLst>
        </pc:spChg>
        <pc:spChg chg="mod">
          <ac:chgData name="Thomas Froment" userId="4d47d833-7bbe-4dd6-859d-dcdc79e00258" providerId="ADAL" clId="{8DA678AF-9BD0-41FF-9336-98F8030914AB}" dt="2023-05-20T13:37:50.327" v="5509" actId="20577"/>
          <ac:spMkLst>
            <pc:docMk/>
            <pc:sldMk cId="457297129" sldId="269"/>
            <ac:spMk id="5" creationId="{13375E5A-621C-4AB4-A22F-7957F9CA6D80}"/>
          </ac:spMkLst>
        </pc:spChg>
        <pc:picChg chg="mod">
          <ac:chgData name="Thomas Froment" userId="4d47d833-7bbe-4dd6-859d-dcdc79e00258" providerId="ADAL" clId="{8DA678AF-9BD0-41FF-9336-98F8030914AB}" dt="2023-05-20T13:10:05.204" v="5244" actId="1076"/>
          <ac:picMkLst>
            <pc:docMk/>
            <pc:sldMk cId="457297129" sldId="269"/>
            <ac:picMk id="4" creationId="{BC9FD3C9-0D8A-8C3F-FC3D-72116FCADA94}"/>
          </ac:picMkLst>
        </pc:picChg>
        <pc:picChg chg="add mod">
          <ac:chgData name="Thomas Froment" userId="4d47d833-7bbe-4dd6-859d-dcdc79e00258" providerId="ADAL" clId="{8DA678AF-9BD0-41FF-9336-98F8030914AB}" dt="2023-05-20T13:09:13.234" v="5232" actId="1076"/>
          <ac:picMkLst>
            <pc:docMk/>
            <pc:sldMk cId="457297129" sldId="269"/>
            <ac:picMk id="6" creationId="{F8EB60E1-86E8-3A72-3524-1075984E3BC5}"/>
          </ac:picMkLst>
        </pc:picChg>
      </pc:sldChg>
      <pc:sldChg chg="del">
        <pc:chgData name="Thomas Froment" userId="4d47d833-7bbe-4dd6-859d-dcdc79e00258" providerId="ADAL" clId="{8DA678AF-9BD0-41FF-9336-98F8030914AB}" dt="2023-05-18T10:49:24.114" v="933" actId="47"/>
        <pc:sldMkLst>
          <pc:docMk/>
          <pc:sldMk cId="1720308537" sldId="271"/>
        </pc:sldMkLst>
      </pc:sldChg>
      <pc:sldChg chg="del">
        <pc:chgData name="Thomas Froment" userId="4d47d833-7bbe-4dd6-859d-dcdc79e00258" providerId="ADAL" clId="{8DA678AF-9BD0-41FF-9336-98F8030914AB}" dt="2023-05-18T10:48:31.215" v="924" actId="47"/>
        <pc:sldMkLst>
          <pc:docMk/>
          <pc:sldMk cId="420659935" sldId="272"/>
        </pc:sldMkLst>
      </pc:sldChg>
      <pc:sldChg chg="del">
        <pc:chgData name="Thomas Froment" userId="4d47d833-7bbe-4dd6-859d-dcdc79e00258" providerId="ADAL" clId="{8DA678AF-9BD0-41FF-9336-98F8030914AB}" dt="2023-05-18T10:48:32.719" v="925" actId="47"/>
        <pc:sldMkLst>
          <pc:docMk/>
          <pc:sldMk cId="3791713636" sldId="273"/>
        </pc:sldMkLst>
      </pc:sldChg>
      <pc:sldChg chg="del">
        <pc:chgData name="Thomas Froment" userId="4d47d833-7bbe-4dd6-859d-dcdc79e00258" providerId="ADAL" clId="{8DA678AF-9BD0-41FF-9336-98F8030914AB}" dt="2023-05-18T10:48:34.447" v="926" actId="47"/>
        <pc:sldMkLst>
          <pc:docMk/>
          <pc:sldMk cId="126596547" sldId="278"/>
        </pc:sldMkLst>
      </pc:sldChg>
      <pc:sldChg chg="del">
        <pc:chgData name="Thomas Froment" userId="4d47d833-7bbe-4dd6-859d-dcdc79e00258" providerId="ADAL" clId="{8DA678AF-9BD0-41FF-9336-98F8030914AB}" dt="2023-05-18T10:48:45.318" v="927" actId="47"/>
        <pc:sldMkLst>
          <pc:docMk/>
          <pc:sldMk cId="4288787729" sldId="283"/>
        </pc:sldMkLst>
      </pc:sldChg>
      <pc:sldChg chg="modSp add del mod">
        <pc:chgData name="Thomas Froment" userId="4d47d833-7bbe-4dd6-859d-dcdc79e00258" providerId="ADAL" clId="{8DA678AF-9BD0-41FF-9336-98F8030914AB}" dt="2023-05-18T10:01:50.656" v="391" actId="47"/>
        <pc:sldMkLst>
          <pc:docMk/>
          <pc:sldMk cId="1620431650" sldId="284"/>
        </pc:sldMkLst>
        <pc:spChg chg="mod">
          <ac:chgData name="Thomas Froment" userId="4d47d833-7bbe-4dd6-859d-dcdc79e00258" providerId="ADAL" clId="{8DA678AF-9BD0-41FF-9336-98F8030914AB}" dt="2023-05-18T10:01:29.183" v="390" actId="20577"/>
          <ac:spMkLst>
            <pc:docMk/>
            <pc:sldMk cId="1620431650" sldId="284"/>
            <ac:spMk id="4" creationId="{94CF8ED6-AEFF-20FA-A1BE-2BD30EBE0DBE}"/>
          </ac:spMkLst>
        </pc:spChg>
      </pc:sldChg>
      <pc:sldChg chg="del">
        <pc:chgData name="Thomas Froment" userId="4d47d833-7bbe-4dd6-859d-dcdc79e00258" providerId="ADAL" clId="{8DA678AF-9BD0-41FF-9336-98F8030914AB}" dt="2023-05-18T10:48:48.527" v="928" actId="47"/>
        <pc:sldMkLst>
          <pc:docMk/>
          <pc:sldMk cId="3635137371" sldId="290"/>
        </pc:sldMkLst>
      </pc:sldChg>
      <pc:sldChg chg="del">
        <pc:chgData name="Thomas Froment" userId="4d47d833-7bbe-4dd6-859d-dcdc79e00258" providerId="ADAL" clId="{8DA678AF-9BD0-41FF-9336-98F8030914AB}" dt="2023-05-18T10:48:50.133" v="929" actId="47"/>
        <pc:sldMkLst>
          <pc:docMk/>
          <pc:sldMk cId="1030558812" sldId="291"/>
        </pc:sldMkLst>
      </pc:sldChg>
      <pc:sldChg chg="del">
        <pc:chgData name="Thomas Froment" userId="4d47d833-7bbe-4dd6-859d-dcdc79e00258" providerId="ADAL" clId="{8DA678AF-9BD0-41FF-9336-98F8030914AB}" dt="2023-05-18T10:48:51.870" v="930" actId="47"/>
        <pc:sldMkLst>
          <pc:docMk/>
          <pc:sldMk cId="3993857456" sldId="292"/>
        </pc:sldMkLst>
      </pc:sldChg>
      <pc:sldChg chg="del">
        <pc:chgData name="Thomas Froment" userId="4d47d833-7bbe-4dd6-859d-dcdc79e00258" providerId="ADAL" clId="{8DA678AF-9BD0-41FF-9336-98F8030914AB}" dt="2023-05-18T10:48:53.965" v="932" actId="47"/>
        <pc:sldMkLst>
          <pc:docMk/>
          <pc:sldMk cId="676442466" sldId="293"/>
        </pc:sldMkLst>
      </pc:sldChg>
      <pc:sldChg chg="del">
        <pc:chgData name="Thomas Froment" userId="4d47d833-7bbe-4dd6-859d-dcdc79e00258" providerId="ADAL" clId="{8DA678AF-9BD0-41FF-9336-98F8030914AB}" dt="2023-05-18T10:48:52.900" v="931" actId="47"/>
        <pc:sldMkLst>
          <pc:docMk/>
          <pc:sldMk cId="1737059587" sldId="294"/>
        </pc:sldMkLst>
      </pc:sldChg>
      <pc:sldChg chg="addSp delSp modSp new mod">
        <pc:chgData name="Thomas Froment" userId="4d47d833-7bbe-4dd6-859d-dcdc79e00258" providerId="ADAL" clId="{8DA678AF-9BD0-41FF-9336-98F8030914AB}" dt="2023-05-22T09:35:33.841" v="5573" actId="1076"/>
        <pc:sldMkLst>
          <pc:docMk/>
          <pc:sldMk cId="2098716859" sldId="295"/>
        </pc:sldMkLst>
        <pc:spChg chg="add mod">
          <ac:chgData name="Thomas Froment" userId="4d47d833-7bbe-4dd6-859d-dcdc79e00258" providerId="ADAL" clId="{8DA678AF-9BD0-41FF-9336-98F8030914AB}" dt="2023-05-18T10:42:58.346" v="910" actId="1076"/>
          <ac:spMkLst>
            <pc:docMk/>
            <pc:sldMk cId="2098716859" sldId="295"/>
            <ac:spMk id="2" creationId="{2A6D530D-A8C2-14F7-5A40-032DE3200D58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3" creationId="{47FE6783-597A-B366-62DE-910B52098EDB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4" creationId="{0D7F3B57-D788-E36B-8828-4EDA68B0786C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5" creationId="{0D96E53F-3F40-6055-1F74-3EF85A65FF76}"/>
          </ac:spMkLst>
        </pc:spChg>
        <pc:spChg chg="add mod">
          <ac:chgData name="Thomas Froment" userId="4d47d833-7bbe-4dd6-859d-dcdc79e00258" providerId="ADAL" clId="{8DA678AF-9BD0-41FF-9336-98F8030914AB}" dt="2023-05-18T10:43:05.519" v="912" actId="1076"/>
          <ac:spMkLst>
            <pc:docMk/>
            <pc:sldMk cId="2098716859" sldId="295"/>
            <ac:spMk id="6" creationId="{1737A4EE-3670-403D-015B-F5082786EA27}"/>
          </ac:spMkLst>
        </pc:spChg>
        <pc:spChg chg="add mod">
          <ac:chgData name="Thomas Froment" userId="4d47d833-7bbe-4dd6-859d-dcdc79e00258" providerId="ADAL" clId="{8DA678AF-9BD0-41FF-9336-98F8030914AB}" dt="2023-05-18T10:43:02.890" v="911" actId="1076"/>
          <ac:spMkLst>
            <pc:docMk/>
            <pc:sldMk cId="2098716859" sldId="295"/>
            <ac:spMk id="13" creationId="{19AF5A48-1516-9375-9F60-F573D6EE7BDC}"/>
          </ac:spMkLst>
        </pc:spChg>
        <pc:spChg chg="add del">
          <ac:chgData name="Thomas Froment" userId="4d47d833-7bbe-4dd6-859d-dcdc79e00258" providerId="ADAL" clId="{8DA678AF-9BD0-41FF-9336-98F8030914AB}" dt="2023-05-18T09:54:05.388" v="268"/>
          <ac:spMkLst>
            <pc:docMk/>
            <pc:sldMk cId="2098716859" sldId="295"/>
            <ac:spMk id="14" creationId="{8962FD9B-E038-149D-0E4F-3B6D0789C7A7}"/>
          </ac:spMkLst>
        </pc:spChg>
        <pc:spChg chg="add mod">
          <ac:chgData name="Thomas Froment" userId="4d47d833-7bbe-4dd6-859d-dcdc79e00258" providerId="ADAL" clId="{8DA678AF-9BD0-41FF-9336-98F8030914AB}" dt="2023-05-20T12:53:14.234" v="4961" actId="113"/>
          <ac:spMkLst>
            <pc:docMk/>
            <pc:sldMk cId="2098716859" sldId="295"/>
            <ac:spMk id="22" creationId="{2C155297-E815-1CAE-9A93-A8BBAAD4B711}"/>
          </ac:spMkLst>
        </pc:spChg>
        <pc:picChg chg="add mod">
          <ac:chgData name="Thomas Froment" userId="4d47d833-7bbe-4dd6-859d-dcdc79e00258" providerId="ADAL" clId="{8DA678AF-9BD0-41FF-9336-98F8030914AB}" dt="2023-05-18T09:59:41.622" v="369" actId="1076"/>
          <ac:picMkLst>
            <pc:docMk/>
            <pc:sldMk cId="2098716859" sldId="295"/>
            <ac:picMk id="8" creationId="{3C0B11D4-DDF7-7207-9DC6-D1887C669CDF}"/>
          </ac:picMkLst>
        </pc:picChg>
        <pc:picChg chg="add mod">
          <ac:chgData name="Thomas Froment" userId="4d47d833-7bbe-4dd6-859d-dcdc79e00258" providerId="ADAL" clId="{8DA678AF-9BD0-41FF-9336-98F8030914AB}" dt="2023-05-18T09:57:23.459" v="343" actId="1076"/>
          <ac:picMkLst>
            <pc:docMk/>
            <pc:sldMk cId="2098716859" sldId="295"/>
            <ac:picMk id="9" creationId="{CBF04949-C1AF-4404-1DF2-A5DC4C0254F6}"/>
          </ac:picMkLst>
        </pc:picChg>
        <pc:picChg chg="add del mod">
          <ac:chgData name="Thomas Froment" userId="4d47d833-7bbe-4dd6-859d-dcdc79e00258" providerId="ADAL" clId="{8DA678AF-9BD0-41FF-9336-98F8030914AB}" dt="2023-05-20T13:41:27.958" v="5538" actId="478"/>
          <ac:picMkLst>
            <pc:docMk/>
            <pc:sldMk cId="2098716859" sldId="295"/>
            <ac:picMk id="10" creationId="{332E9B7E-92AE-4142-949F-D12417A1EC0F}"/>
          </ac:picMkLst>
        </pc:picChg>
        <pc:picChg chg="add mod">
          <ac:chgData name="Thomas Froment" userId="4d47d833-7bbe-4dd6-859d-dcdc79e00258" providerId="ADAL" clId="{8DA678AF-9BD0-41FF-9336-98F8030914AB}" dt="2023-05-22T09:35:33.841" v="5573" actId="1076"/>
          <ac:picMkLst>
            <pc:docMk/>
            <pc:sldMk cId="2098716859" sldId="295"/>
            <ac:picMk id="11" creationId="{1B1B7B61-A1AB-BC3C-6242-6606E2891085}"/>
          </ac:picMkLst>
        </pc:picChg>
        <pc:picChg chg="add mod">
          <ac:chgData name="Thomas Froment" userId="4d47d833-7bbe-4dd6-859d-dcdc79e00258" providerId="ADAL" clId="{8DA678AF-9BD0-41FF-9336-98F8030914AB}" dt="2023-05-18T09:59:38.676" v="368" actId="1076"/>
          <ac:picMkLst>
            <pc:docMk/>
            <pc:sldMk cId="2098716859" sldId="295"/>
            <ac:picMk id="12" creationId="{63192C8A-04AB-55A3-1541-F19A35C761F1}"/>
          </ac:picMkLst>
        </pc:picChg>
        <pc:picChg chg="add mod">
          <ac:chgData name="Thomas Froment" userId="4d47d833-7bbe-4dd6-859d-dcdc79e00258" providerId="ADAL" clId="{8DA678AF-9BD0-41FF-9336-98F8030914AB}" dt="2023-05-18T09:58:57.519" v="360" actId="1076"/>
          <ac:picMkLst>
            <pc:docMk/>
            <pc:sldMk cId="2098716859" sldId="295"/>
            <ac:picMk id="15" creationId="{9905DC4B-34AF-B8FB-8A6B-96733909727B}"/>
          </ac:picMkLst>
        </pc:picChg>
        <pc:picChg chg="add del">
          <ac:chgData name="Thomas Froment" userId="4d47d833-7bbe-4dd6-859d-dcdc79e00258" providerId="ADAL" clId="{8DA678AF-9BD0-41FF-9336-98F8030914AB}" dt="2023-05-18T09:54:52.234" v="274" actId="22"/>
          <ac:picMkLst>
            <pc:docMk/>
            <pc:sldMk cId="2098716859" sldId="295"/>
            <ac:picMk id="17" creationId="{39F65BE9-DBD9-61F4-0D50-897EB3FAF6CE}"/>
          </ac:picMkLst>
        </pc:picChg>
        <pc:picChg chg="add mod">
          <ac:chgData name="Thomas Froment" userId="4d47d833-7bbe-4dd6-859d-dcdc79e00258" providerId="ADAL" clId="{8DA678AF-9BD0-41FF-9336-98F8030914AB}" dt="2023-05-18T09:57:25.706" v="345" actId="1076"/>
          <ac:picMkLst>
            <pc:docMk/>
            <pc:sldMk cId="2098716859" sldId="295"/>
            <ac:picMk id="19" creationId="{09C80147-756F-5A58-C49E-1B622BFEE7C6}"/>
          </ac:picMkLst>
        </pc:picChg>
        <pc:cxnChg chg="add mod">
          <ac:chgData name="Thomas Froment" userId="4d47d833-7bbe-4dd6-859d-dcdc79e00258" providerId="ADAL" clId="{8DA678AF-9BD0-41FF-9336-98F8030914AB}" dt="2023-05-20T13:21:31.069" v="5301" actId="1076"/>
          <ac:cxnSpMkLst>
            <pc:docMk/>
            <pc:sldMk cId="2098716859" sldId="295"/>
            <ac:cxnSpMk id="21" creationId="{9534113E-78BE-2F75-AABC-84EB96372258}"/>
          </ac:cxnSpMkLst>
        </pc:cxnChg>
      </pc:sldChg>
      <pc:sldChg chg="addSp delSp modSp new mod modNotesTx">
        <pc:chgData name="Thomas Froment" userId="4d47d833-7bbe-4dd6-859d-dcdc79e00258" providerId="ADAL" clId="{8DA678AF-9BD0-41FF-9336-98F8030914AB}" dt="2023-05-20T13:24:41.321" v="5352" actId="1035"/>
        <pc:sldMkLst>
          <pc:docMk/>
          <pc:sldMk cId="1171507902" sldId="296"/>
        </pc:sldMkLst>
        <pc:spChg chg="mod">
          <ac:chgData name="Thomas Froment" userId="4d47d833-7bbe-4dd6-859d-dcdc79e00258" providerId="ADAL" clId="{8DA678AF-9BD0-41FF-9336-98F8030914AB}" dt="2023-05-18T10:45:37.073" v="923" actId="20577"/>
          <ac:spMkLst>
            <pc:docMk/>
            <pc:sldMk cId="1171507902" sldId="296"/>
            <ac:spMk id="2" creationId="{933767D0-CE33-890B-80A3-325456A1F70A}"/>
          </ac:spMkLst>
        </pc:spChg>
        <pc:spChg chg="add del mod">
          <ac:chgData name="Thomas Froment" userId="4d47d833-7bbe-4dd6-859d-dcdc79e00258" providerId="ADAL" clId="{8DA678AF-9BD0-41FF-9336-98F8030914AB}" dt="2023-05-18T10:29:23.509" v="670" actId="21"/>
          <ac:spMkLst>
            <pc:docMk/>
            <pc:sldMk cId="1171507902" sldId="296"/>
            <ac:spMk id="4" creationId="{96F5EFBD-5C70-D29E-9C64-086161A35941}"/>
          </ac:spMkLst>
        </pc:spChg>
        <pc:picChg chg="add del mod">
          <ac:chgData name="Thomas Froment" userId="4d47d833-7bbe-4dd6-859d-dcdc79e00258" providerId="ADAL" clId="{8DA678AF-9BD0-41FF-9336-98F8030914AB}" dt="2023-05-18T10:06:56.871" v="437" actId="478"/>
          <ac:picMkLst>
            <pc:docMk/>
            <pc:sldMk cId="1171507902" sldId="296"/>
            <ac:picMk id="3074" creationId="{090A628A-5BAD-0114-CF71-0CAD78AD769F}"/>
          </ac:picMkLst>
        </pc:picChg>
        <pc:picChg chg="add mod">
          <ac:chgData name="Thomas Froment" userId="4d47d833-7bbe-4dd6-859d-dcdc79e00258" providerId="ADAL" clId="{8DA678AF-9BD0-41FF-9336-98F8030914AB}" dt="2023-05-20T13:22:37.097" v="5305" actId="14100"/>
          <ac:picMkLst>
            <pc:docMk/>
            <pc:sldMk cId="1171507902" sldId="296"/>
            <ac:picMk id="3076" creationId="{BDCD9C7B-1A2B-CC1D-4C91-3B99C413C3F1}"/>
          </ac:picMkLst>
        </pc:picChg>
        <pc:picChg chg="add mod">
          <ac:chgData name="Thomas Froment" userId="4d47d833-7bbe-4dd6-859d-dcdc79e00258" providerId="ADAL" clId="{8DA678AF-9BD0-41FF-9336-98F8030914AB}" dt="2023-05-20T13:23:56.296" v="5334" actId="14100"/>
          <ac:picMkLst>
            <pc:docMk/>
            <pc:sldMk cId="1171507902" sldId="296"/>
            <ac:picMk id="3078" creationId="{6BBC85E5-3CB3-A3DB-B924-13AD32B7F11F}"/>
          </ac:picMkLst>
        </pc:picChg>
        <pc:picChg chg="add mod">
          <ac:chgData name="Thomas Froment" userId="4d47d833-7bbe-4dd6-859d-dcdc79e00258" providerId="ADAL" clId="{8DA678AF-9BD0-41FF-9336-98F8030914AB}" dt="2023-05-20T13:24:34.045" v="5351" actId="14100"/>
          <ac:picMkLst>
            <pc:docMk/>
            <pc:sldMk cId="1171507902" sldId="296"/>
            <ac:picMk id="3080" creationId="{4E2A4073-00FB-6454-4F59-0F7CA3A8305D}"/>
          </ac:picMkLst>
        </pc:picChg>
        <pc:picChg chg="add mod">
          <ac:chgData name="Thomas Froment" userId="4d47d833-7bbe-4dd6-859d-dcdc79e00258" providerId="ADAL" clId="{8DA678AF-9BD0-41FF-9336-98F8030914AB}" dt="2023-05-20T13:24:31.512" v="5350" actId="14100"/>
          <ac:picMkLst>
            <pc:docMk/>
            <pc:sldMk cId="1171507902" sldId="296"/>
            <ac:picMk id="3082" creationId="{9400851B-C39B-917C-2953-6FBD8A6400E8}"/>
          </ac:picMkLst>
        </pc:picChg>
        <pc:picChg chg="add del mod">
          <ac:chgData name="Thomas Froment" userId="4d47d833-7bbe-4dd6-859d-dcdc79e00258" providerId="ADAL" clId="{8DA678AF-9BD0-41FF-9336-98F8030914AB}" dt="2023-05-20T13:24:41.321" v="5352" actId="1035"/>
          <ac:picMkLst>
            <pc:docMk/>
            <pc:sldMk cId="1171507902" sldId="296"/>
            <ac:picMk id="3084" creationId="{1B34761A-7081-7E86-2E65-E4D56CBA212A}"/>
          </ac:picMkLst>
        </pc:picChg>
      </pc:sldChg>
      <pc:sldChg chg="new del">
        <pc:chgData name="Thomas Froment" userId="4d47d833-7bbe-4dd6-859d-dcdc79e00258" providerId="ADAL" clId="{8DA678AF-9BD0-41FF-9336-98F8030914AB}" dt="2023-05-18T10:01:55.182" v="393" actId="680"/>
        <pc:sldMkLst>
          <pc:docMk/>
          <pc:sldMk cId="3303258888" sldId="296"/>
        </pc:sldMkLst>
      </pc:sldChg>
      <pc:sldChg chg="modSp add mod modNotesTx">
        <pc:chgData name="Thomas Froment" userId="4d47d833-7bbe-4dd6-859d-dcdc79e00258" providerId="ADAL" clId="{8DA678AF-9BD0-41FF-9336-98F8030914AB}" dt="2023-05-18T17:37:47.371" v="4778" actId="20577"/>
        <pc:sldMkLst>
          <pc:docMk/>
          <pc:sldMk cId="1964944153" sldId="297"/>
        </pc:sldMkLst>
        <pc:spChg chg="mod">
          <ac:chgData name="Thomas Froment" userId="4d47d833-7bbe-4dd6-859d-dcdc79e00258" providerId="ADAL" clId="{8DA678AF-9BD0-41FF-9336-98F8030914AB}" dt="2023-05-18T10:44:36.799" v="914" actId="113"/>
          <ac:spMkLst>
            <pc:docMk/>
            <pc:sldMk cId="1964944153" sldId="297"/>
            <ac:spMk id="2" creationId="{933767D0-CE33-890B-80A3-325456A1F70A}"/>
          </ac:spMkLst>
        </pc:spChg>
        <pc:picChg chg="mod">
          <ac:chgData name="Thomas Froment" userId="4d47d833-7bbe-4dd6-859d-dcdc79e00258" providerId="ADAL" clId="{8DA678AF-9BD0-41FF-9336-98F8030914AB}" dt="2023-05-18T10:31:43.923" v="683" actId="14100"/>
          <ac:picMkLst>
            <pc:docMk/>
            <pc:sldMk cId="1964944153" sldId="297"/>
            <ac:picMk id="3074" creationId="{090A628A-5BAD-0114-CF71-0CAD78AD769F}"/>
          </ac:picMkLst>
        </pc:picChg>
      </pc:sldChg>
      <pc:sldChg chg="addSp delSp modSp add mod modNotesTx">
        <pc:chgData name="Thomas Froment" userId="4d47d833-7bbe-4dd6-859d-dcdc79e00258" providerId="ADAL" clId="{8DA678AF-9BD0-41FF-9336-98F8030914AB}" dt="2023-05-18T17:37:12.516" v="4754" actId="20577"/>
        <pc:sldMkLst>
          <pc:docMk/>
          <pc:sldMk cId="3010919064" sldId="298"/>
        </pc:sldMkLst>
        <pc:spChg chg="mod">
          <ac:chgData name="Thomas Froment" userId="4d47d833-7bbe-4dd6-859d-dcdc79e00258" providerId="ADAL" clId="{8DA678AF-9BD0-41FF-9336-98F8030914AB}" dt="2023-05-18T10:44:39.350" v="915" actId="113"/>
          <ac:spMkLst>
            <pc:docMk/>
            <pc:sldMk cId="3010919064" sldId="298"/>
            <ac:spMk id="2" creationId="{933767D0-CE33-890B-80A3-325456A1F70A}"/>
          </ac:spMkLst>
        </pc:spChg>
        <pc:spChg chg="add del mod">
          <ac:chgData name="Thomas Froment" userId="4d47d833-7bbe-4dd6-859d-dcdc79e00258" providerId="ADAL" clId="{8DA678AF-9BD0-41FF-9336-98F8030914AB}" dt="2023-05-18T10:28:54.728" v="664" actId="478"/>
          <ac:spMkLst>
            <pc:docMk/>
            <pc:sldMk cId="3010919064" sldId="298"/>
            <ac:spMk id="5" creationId="{CE022141-21E9-877E-75D6-CDDEB480EA73}"/>
          </ac:spMkLst>
        </pc:spChg>
        <pc:spChg chg="add del">
          <ac:chgData name="Thomas Froment" userId="4d47d833-7bbe-4dd6-859d-dcdc79e00258" providerId="ADAL" clId="{8DA678AF-9BD0-41FF-9336-98F8030914AB}" dt="2023-05-18T10:27:37.567" v="654" actId="22"/>
          <ac:spMkLst>
            <pc:docMk/>
            <pc:sldMk cId="3010919064" sldId="298"/>
            <ac:spMk id="7" creationId="{3FD20253-2A14-4C74-A4F2-0E1FCED1E470}"/>
          </ac:spMkLst>
        </pc:spChg>
        <pc:spChg chg="add del mod">
          <ac:chgData name="Thomas Froment" userId="4d47d833-7bbe-4dd6-859d-dcdc79e00258" providerId="ADAL" clId="{8DA678AF-9BD0-41FF-9336-98F8030914AB}" dt="2023-05-18T10:27:40.246" v="658" actId="22"/>
          <ac:spMkLst>
            <pc:docMk/>
            <pc:sldMk cId="3010919064" sldId="298"/>
            <ac:spMk id="9" creationId="{4C9B6DD1-8623-A2C5-A41E-F9A511182DCB}"/>
          </ac:spMkLst>
        </pc:spChg>
        <pc:picChg chg="add mod">
          <ac:chgData name="Thomas Froment" userId="4d47d833-7bbe-4dd6-859d-dcdc79e00258" providerId="ADAL" clId="{8DA678AF-9BD0-41FF-9336-98F8030914AB}" dt="2023-05-18T10:41:12.915" v="821" actId="1038"/>
          <ac:picMkLst>
            <pc:docMk/>
            <pc:sldMk cId="3010919064" sldId="298"/>
            <ac:picMk id="3" creationId="{A040C0B0-FB04-3EFA-15AB-BE49709940AF}"/>
          </ac:picMkLst>
        </pc:picChg>
        <pc:picChg chg="del">
          <ac:chgData name="Thomas Froment" userId="4d47d833-7bbe-4dd6-859d-dcdc79e00258" providerId="ADAL" clId="{8DA678AF-9BD0-41FF-9336-98F8030914AB}" dt="2023-05-18T10:10:32.307" v="450" actId="478"/>
          <ac:picMkLst>
            <pc:docMk/>
            <pc:sldMk cId="3010919064" sldId="298"/>
            <ac:picMk id="3076" creationId="{BDCD9C7B-1A2B-CC1D-4C91-3B99C413C3F1}"/>
          </ac:picMkLst>
        </pc:picChg>
        <pc:picChg chg="add del mod">
          <ac:chgData name="Thomas Froment" userId="4d47d833-7bbe-4dd6-859d-dcdc79e00258" providerId="ADAL" clId="{8DA678AF-9BD0-41FF-9336-98F8030914AB}" dt="2023-05-18T10:13:37.370" v="474" actId="478"/>
          <ac:picMkLst>
            <pc:docMk/>
            <pc:sldMk cId="3010919064" sldId="298"/>
            <ac:picMk id="5122" creationId="{9C28BA14-E9FA-60AE-F078-E2071AB7584F}"/>
          </ac:picMkLst>
        </pc:picChg>
        <pc:picChg chg="add mod">
          <ac:chgData name="Thomas Froment" userId="4d47d833-7bbe-4dd6-859d-dcdc79e00258" providerId="ADAL" clId="{8DA678AF-9BD0-41FF-9336-98F8030914AB}" dt="2023-05-18T10:41:25.972" v="900" actId="1037"/>
          <ac:picMkLst>
            <pc:docMk/>
            <pc:sldMk cId="3010919064" sldId="298"/>
            <ac:picMk id="5124" creationId="{40B2B25F-6E89-43D5-D42F-9A61AACA4D2A}"/>
          </ac:picMkLst>
        </pc:picChg>
      </pc:sldChg>
      <pc:sldChg chg="new del">
        <pc:chgData name="Thomas Froment" userId="4d47d833-7bbe-4dd6-859d-dcdc79e00258" providerId="ADAL" clId="{8DA678AF-9BD0-41FF-9336-98F8030914AB}" dt="2023-05-18T10:09:36.255" v="449" actId="47"/>
        <pc:sldMkLst>
          <pc:docMk/>
          <pc:sldMk cId="525768163" sldId="299"/>
        </pc:sldMkLst>
      </pc:sldChg>
      <pc:sldChg chg="addSp delSp modSp add mod modNotesTx">
        <pc:chgData name="Thomas Froment" userId="4d47d833-7bbe-4dd6-859d-dcdc79e00258" providerId="ADAL" clId="{8DA678AF-9BD0-41FF-9336-98F8030914AB}" dt="2023-05-18T17:38:23.468" v="4811" actId="20577"/>
        <pc:sldMkLst>
          <pc:docMk/>
          <pc:sldMk cId="1480836216" sldId="299"/>
        </pc:sldMkLst>
        <pc:spChg chg="mod">
          <ac:chgData name="Thomas Froment" userId="4d47d833-7bbe-4dd6-859d-dcdc79e00258" providerId="ADAL" clId="{8DA678AF-9BD0-41FF-9336-98F8030914AB}" dt="2023-05-18T10:44:33.467" v="913" actId="113"/>
          <ac:spMkLst>
            <pc:docMk/>
            <pc:sldMk cId="1480836216" sldId="299"/>
            <ac:spMk id="2" creationId="{933767D0-CE33-890B-80A3-325456A1F70A}"/>
          </ac:spMkLst>
        </pc:spChg>
        <pc:spChg chg="add mod">
          <ac:chgData name="Thomas Froment" userId="4d47d833-7bbe-4dd6-859d-dcdc79e00258" providerId="ADAL" clId="{8DA678AF-9BD0-41FF-9336-98F8030914AB}" dt="2023-05-18T10:35:11.276" v="693" actId="1076"/>
          <ac:spMkLst>
            <pc:docMk/>
            <pc:sldMk cId="1480836216" sldId="299"/>
            <ac:spMk id="4" creationId="{56D13F6B-376A-78AB-E004-176FA99935BD}"/>
          </ac:spMkLst>
        </pc:spChg>
        <pc:picChg chg="del">
          <ac:chgData name="Thomas Froment" userId="4d47d833-7bbe-4dd6-859d-dcdc79e00258" providerId="ADAL" clId="{8DA678AF-9BD0-41FF-9336-98F8030914AB}" dt="2023-05-18T10:15:29.673" v="491" actId="478"/>
          <ac:picMkLst>
            <pc:docMk/>
            <pc:sldMk cId="1480836216" sldId="299"/>
            <ac:picMk id="3074" creationId="{090A628A-5BAD-0114-CF71-0CAD78AD769F}"/>
          </ac:picMkLst>
        </pc:picChg>
        <pc:picChg chg="add mod">
          <ac:chgData name="Thomas Froment" userId="4d47d833-7bbe-4dd6-859d-dcdc79e00258" providerId="ADAL" clId="{8DA678AF-9BD0-41FF-9336-98F8030914AB}" dt="2023-05-18T10:35:08.455" v="692" actId="14100"/>
          <ac:picMkLst>
            <pc:docMk/>
            <pc:sldMk cId="1480836216" sldId="299"/>
            <ac:picMk id="6146" creationId="{5DB046C7-3453-4F24-C70A-199E15788D20}"/>
          </ac:picMkLst>
        </pc:picChg>
      </pc:sldChg>
      <pc:sldChg chg="add del">
        <pc:chgData name="Thomas Froment" userId="4d47d833-7bbe-4dd6-859d-dcdc79e00258" providerId="ADAL" clId="{8DA678AF-9BD0-41FF-9336-98F8030914AB}" dt="2023-05-18T10:14:31.069" v="481" actId="47"/>
        <pc:sldMkLst>
          <pc:docMk/>
          <pc:sldMk cId="4082079123" sldId="299"/>
        </pc:sldMkLst>
      </pc:sldChg>
      <pc:sldChg chg="addSp delSp modSp new mod modNotesTx">
        <pc:chgData name="Thomas Froment" userId="4d47d833-7bbe-4dd6-859d-dcdc79e00258" providerId="ADAL" clId="{8DA678AF-9BD0-41FF-9336-98F8030914AB}" dt="2023-05-20T13:26:29.831" v="5359" actId="1036"/>
        <pc:sldMkLst>
          <pc:docMk/>
          <pc:sldMk cId="138358613" sldId="300"/>
        </pc:sldMkLst>
        <pc:spChg chg="mod">
          <ac:chgData name="Thomas Froment" userId="4d47d833-7bbe-4dd6-859d-dcdc79e00258" providerId="ADAL" clId="{8DA678AF-9BD0-41FF-9336-98F8030914AB}" dt="2023-05-18T10:45:18.469" v="921" actId="404"/>
          <ac:spMkLst>
            <pc:docMk/>
            <pc:sldMk cId="138358613" sldId="300"/>
            <ac:spMk id="2" creationId="{350B7FC1-CD66-294F-E8D8-46500DCD0FD4}"/>
          </ac:spMkLst>
        </pc:spChg>
        <pc:spChg chg="add del">
          <ac:chgData name="Thomas Froment" userId="4d47d833-7bbe-4dd6-859d-dcdc79e00258" providerId="ADAL" clId="{8DA678AF-9BD0-41FF-9336-98F8030914AB}" dt="2023-05-18T10:22:01.760" v="604" actId="22"/>
          <ac:spMkLst>
            <pc:docMk/>
            <pc:sldMk cId="138358613" sldId="300"/>
            <ac:spMk id="4" creationId="{0A9D5E6A-246C-0CE3-46CF-FC5D8DC56CF3}"/>
          </ac:spMkLst>
        </pc:spChg>
        <pc:spChg chg="add mod">
          <ac:chgData name="Thomas Froment" userId="4d47d833-7bbe-4dd6-859d-dcdc79e00258" providerId="ADAL" clId="{8DA678AF-9BD0-41FF-9336-98F8030914AB}" dt="2023-05-20T13:26:29.831" v="5359" actId="1036"/>
          <ac:spMkLst>
            <pc:docMk/>
            <pc:sldMk cId="138358613" sldId="300"/>
            <ac:spMk id="7" creationId="{BAEEC2AD-6A83-89A1-84F1-E81702A7CF6C}"/>
          </ac:spMkLst>
        </pc:spChg>
        <pc:picChg chg="add mod">
          <ac:chgData name="Thomas Froment" userId="4d47d833-7bbe-4dd6-859d-dcdc79e00258" providerId="ADAL" clId="{8DA678AF-9BD0-41FF-9336-98F8030914AB}" dt="2023-05-18T10:42:21.278" v="902" actId="1037"/>
          <ac:picMkLst>
            <pc:docMk/>
            <pc:sldMk cId="138358613" sldId="300"/>
            <ac:picMk id="5" creationId="{D1CCB78D-BA64-D051-8C34-58998D09136C}"/>
          </ac:picMkLst>
        </pc:picChg>
        <pc:picChg chg="add del">
          <ac:chgData name="Thomas Froment" userId="4d47d833-7bbe-4dd6-859d-dcdc79e00258" providerId="ADAL" clId="{8DA678AF-9BD0-41FF-9336-98F8030914AB}" dt="2023-05-18T10:25:44.828" v="617"/>
          <ac:picMkLst>
            <pc:docMk/>
            <pc:sldMk cId="138358613" sldId="300"/>
            <ac:picMk id="8194" creationId="{9353B06A-0A18-DADB-8806-356E559438E7}"/>
          </ac:picMkLst>
        </pc:picChg>
      </pc:sldChg>
      <pc:sldChg chg="new del">
        <pc:chgData name="Thomas Froment" userId="4d47d833-7bbe-4dd6-859d-dcdc79e00258" providerId="ADAL" clId="{8DA678AF-9BD0-41FF-9336-98F8030914AB}" dt="2023-05-18T10:49:51.456" v="936" actId="47"/>
        <pc:sldMkLst>
          <pc:docMk/>
          <pc:sldMk cId="3360301834" sldId="301"/>
        </pc:sldMkLst>
      </pc:sldChg>
      <pc:sldChg chg="delSp modSp new del mod">
        <pc:chgData name="Thomas Froment" userId="4d47d833-7bbe-4dd6-859d-dcdc79e00258" providerId="ADAL" clId="{8DA678AF-9BD0-41FF-9336-98F8030914AB}" dt="2023-05-18T14:28:13.925" v="2394" actId="47"/>
        <pc:sldMkLst>
          <pc:docMk/>
          <pc:sldMk cId="185713028" sldId="302"/>
        </pc:sldMkLst>
        <pc:spChg chg="del mod">
          <ac:chgData name="Thomas Froment" userId="4d47d833-7bbe-4dd6-859d-dcdc79e00258" providerId="ADAL" clId="{8DA678AF-9BD0-41FF-9336-98F8030914AB}" dt="2023-05-18T13:10:14.937" v="1384" actId="478"/>
          <ac:spMkLst>
            <pc:docMk/>
            <pc:sldMk cId="185713028" sldId="302"/>
            <ac:spMk id="2" creationId="{6E95BDD6-1ADC-131B-1C3F-69220C795DBD}"/>
          </ac:spMkLst>
        </pc:spChg>
        <pc:spChg chg="mod">
          <ac:chgData name="Thomas Froment" userId="4d47d833-7bbe-4dd6-859d-dcdc79e00258" providerId="ADAL" clId="{8DA678AF-9BD0-41FF-9336-98F8030914AB}" dt="2023-05-18T13:10:10.891" v="1383" actId="313"/>
          <ac:spMkLst>
            <pc:docMk/>
            <pc:sldMk cId="185713028" sldId="302"/>
            <ac:spMk id="3" creationId="{5DB8016A-81E8-24BF-ECD3-EF3A38EB39D3}"/>
          </ac:spMkLst>
        </pc:spChg>
      </pc:sldChg>
      <pc:sldChg chg="new del">
        <pc:chgData name="Thomas Froment" userId="4d47d833-7bbe-4dd6-859d-dcdc79e00258" providerId="ADAL" clId="{8DA678AF-9BD0-41FF-9336-98F8030914AB}" dt="2023-05-18T10:54:26.341" v="1214" actId="47"/>
        <pc:sldMkLst>
          <pc:docMk/>
          <pc:sldMk cId="666091501" sldId="303"/>
        </pc:sldMkLst>
      </pc:sldChg>
      <pc:sldChg chg="addSp delSp modSp new mod ord">
        <pc:chgData name="Thomas Froment" userId="4d47d833-7bbe-4dd6-859d-dcdc79e00258" providerId="ADAL" clId="{8DA678AF-9BD0-41FF-9336-98F8030914AB}" dt="2023-05-20T13:35:48.316" v="5411" actId="1076"/>
        <pc:sldMkLst>
          <pc:docMk/>
          <pc:sldMk cId="3266884115" sldId="304"/>
        </pc:sldMkLst>
        <pc:spChg chg="mod">
          <ac:chgData name="Thomas Froment" userId="4d47d833-7bbe-4dd6-859d-dcdc79e00258" providerId="ADAL" clId="{8DA678AF-9BD0-41FF-9336-98F8030914AB}" dt="2023-05-18T17:44:08.654" v="4863" actId="1076"/>
          <ac:spMkLst>
            <pc:docMk/>
            <pc:sldMk cId="3266884115" sldId="304"/>
            <ac:spMk id="2" creationId="{015C8821-6797-4BFF-81B2-38E397CFE240}"/>
          </ac:spMkLst>
        </pc:spChg>
        <pc:spChg chg="add del mod">
          <ac:chgData name="Thomas Froment" userId="4d47d833-7bbe-4dd6-859d-dcdc79e00258" providerId="ADAL" clId="{8DA678AF-9BD0-41FF-9336-98F8030914AB}" dt="2023-05-18T10:54:37.187" v="1216"/>
          <ac:spMkLst>
            <pc:docMk/>
            <pc:sldMk cId="3266884115" sldId="304"/>
            <ac:spMk id="3" creationId="{978049D4-E806-144E-004E-99F760DED712}"/>
          </ac:spMkLst>
        </pc:spChg>
        <pc:spChg chg="add mod">
          <ac:chgData name="Thomas Froment" userId="4d47d833-7bbe-4dd6-859d-dcdc79e00258" providerId="ADAL" clId="{8DA678AF-9BD0-41FF-9336-98F8030914AB}" dt="2023-05-20T13:35:48.316" v="5411" actId="1076"/>
          <ac:spMkLst>
            <pc:docMk/>
            <pc:sldMk cId="3266884115" sldId="304"/>
            <ac:spMk id="4" creationId="{D2EC41BC-62C0-47B6-6076-1CFCCF9EC339}"/>
          </ac:spMkLst>
        </pc:spChg>
        <pc:spChg chg="add mod">
          <ac:chgData name="Thomas Froment" userId="4d47d833-7bbe-4dd6-859d-dcdc79e00258" providerId="ADAL" clId="{8DA678AF-9BD0-41FF-9336-98F8030914AB}" dt="2023-05-18T10:54:51.076" v="1229" actId="20577"/>
          <ac:spMkLst>
            <pc:docMk/>
            <pc:sldMk cId="3266884115" sldId="304"/>
            <ac:spMk id="5" creationId="{E4665225-A9E6-070E-3C8A-B3E7BA7A275D}"/>
          </ac:spMkLst>
        </pc:spChg>
        <pc:spChg chg="add del mod">
          <ac:chgData name="Thomas Froment" userId="4d47d833-7bbe-4dd6-859d-dcdc79e00258" providerId="ADAL" clId="{8DA678AF-9BD0-41FF-9336-98F8030914AB}" dt="2023-05-18T10:55:11.163" v="1246"/>
          <ac:spMkLst>
            <pc:docMk/>
            <pc:sldMk cId="3266884115" sldId="304"/>
            <ac:spMk id="7" creationId="{E954E40A-9600-FB01-C75F-FE64A750EF32}"/>
          </ac:spMkLst>
        </pc:spChg>
        <pc:spChg chg="add mod">
          <ac:chgData name="Thomas Froment" userId="4d47d833-7bbe-4dd6-859d-dcdc79e00258" providerId="ADAL" clId="{8DA678AF-9BD0-41FF-9336-98F8030914AB}" dt="2023-05-20T13:02:55.859" v="5171" actId="6549"/>
          <ac:spMkLst>
            <pc:docMk/>
            <pc:sldMk cId="3266884115" sldId="304"/>
            <ac:spMk id="9" creationId="{F3F68CC0-CF91-E653-EF75-CF45089A6682}"/>
          </ac:spMkLst>
        </pc:spChg>
        <pc:picChg chg="add mod">
          <ac:chgData name="Thomas Froment" userId="4d47d833-7bbe-4dd6-859d-dcdc79e00258" providerId="ADAL" clId="{8DA678AF-9BD0-41FF-9336-98F8030914AB}" dt="2023-05-20T13:35:12.533" v="5390" actId="14100"/>
          <ac:picMkLst>
            <pc:docMk/>
            <pc:sldMk cId="3266884115" sldId="304"/>
            <ac:picMk id="3" creationId="{A4FEB954-3C41-109E-DC6D-A06F2DC40D40}"/>
          </ac:picMkLst>
        </pc:picChg>
        <pc:picChg chg="add del mod">
          <ac:chgData name="Thomas Froment" userId="4d47d833-7bbe-4dd6-859d-dcdc79e00258" providerId="ADAL" clId="{8DA678AF-9BD0-41FF-9336-98F8030914AB}" dt="2023-05-18T10:54:37.187" v="1216"/>
          <ac:picMkLst>
            <pc:docMk/>
            <pc:sldMk cId="3266884115" sldId="304"/>
            <ac:picMk id="4" creationId="{B5C08923-2EC6-3DF0-12A6-C9914819F2C0}"/>
          </ac:picMkLst>
        </pc:picChg>
        <pc:picChg chg="add mod">
          <ac:chgData name="Thomas Froment" userId="4d47d833-7bbe-4dd6-859d-dcdc79e00258" providerId="ADAL" clId="{8DA678AF-9BD0-41FF-9336-98F8030914AB}" dt="2023-05-18T10:55:06.348" v="1243" actId="14100"/>
          <ac:picMkLst>
            <pc:docMk/>
            <pc:sldMk cId="3266884115" sldId="304"/>
            <ac:picMk id="6" creationId="{94DEBD27-50CA-39BE-FBFB-917B75F75BF1}"/>
          </ac:picMkLst>
        </pc:picChg>
        <pc:picChg chg="add del mod">
          <ac:chgData name="Thomas Froment" userId="4d47d833-7bbe-4dd6-859d-dcdc79e00258" providerId="ADAL" clId="{8DA678AF-9BD0-41FF-9336-98F8030914AB}" dt="2023-05-18T10:55:11.163" v="1246"/>
          <ac:picMkLst>
            <pc:docMk/>
            <pc:sldMk cId="3266884115" sldId="304"/>
            <ac:picMk id="8" creationId="{F869C1EC-130A-857F-8226-8B7877FBC69C}"/>
          </ac:picMkLst>
        </pc:picChg>
        <pc:picChg chg="add del mod">
          <ac:chgData name="Thomas Froment" userId="4d47d833-7bbe-4dd6-859d-dcdc79e00258" providerId="ADAL" clId="{8DA678AF-9BD0-41FF-9336-98F8030914AB}" dt="2023-05-18T17:43:59.074" v="4853" actId="478"/>
          <ac:picMkLst>
            <pc:docMk/>
            <pc:sldMk cId="3266884115" sldId="304"/>
            <ac:picMk id="9218" creationId="{B78DD5F7-F206-49BE-6F2C-5627941C038B}"/>
          </ac:picMkLst>
        </pc:picChg>
        <pc:picChg chg="add del mod">
          <ac:chgData name="Thomas Froment" userId="4d47d833-7bbe-4dd6-859d-dcdc79e00258" providerId="ADAL" clId="{8DA678AF-9BD0-41FF-9336-98F8030914AB}" dt="2023-05-18T17:44:01.666" v="4854" actId="478"/>
          <ac:picMkLst>
            <pc:docMk/>
            <pc:sldMk cId="3266884115" sldId="304"/>
            <ac:picMk id="9220" creationId="{AE3B4F27-5427-6C92-C77A-E48D6A9F1601}"/>
          </ac:picMkLst>
        </pc:picChg>
        <pc:picChg chg="add del mod">
          <ac:chgData name="Thomas Froment" userId="4d47d833-7bbe-4dd6-859d-dcdc79e00258" providerId="ADAL" clId="{8DA678AF-9BD0-41FF-9336-98F8030914AB}" dt="2023-05-18T14:28:26.103" v="2404" actId="478"/>
          <ac:picMkLst>
            <pc:docMk/>
            <pc:sldMk cId="3266884115" sldId="304"/>
            <ac:picMk id="9222" creationId="{D9391300-E84C-4889-A542-C16CCAA38809}"/>
          </ac:picMkLst>
        </pc:picChg>
        <pc:picChg chg="add del mod">
          <ac:chgData name="Thomas Froment" userId="4d47d833-7bbe-4dd6-859d-dcdc79e00258" providerId="ADAL" clId="{8DA678AF-9BD0-41FF-9336-98F8030914AB}" dt="2023-05-18T13:10:51.161" v="1388" actId="478"/>
          <ac:picMkLst>
            <pc:docMk/>
            <pc:sldMk cId="3266884115" sldId="304"/>
            <ac:picMk id="9224" creationId="{0C306EF8-A141-71FD-0666-47E24253242C}"/>
          </ac:picMkLst>
        </pc:picChg>
      </pc:sldChg>
      <pc:sldChg chg="addSp delSp modSp add del mod">
        <pc:chgData name="Thomas Froment" userId="4d47d833-7bbe-4dd6-859d-dcdc79e00258" providerId="ADAL" clId="{8DA678AF-9BD0-41FF-9336-98F8030914AB}" dt="2023-05-18T16:31:27.294" v="4240" actId="47"/>
        <pc:sldMkLst>
          <pc:docMk/>
          <pc:sldMk cId="447097725" sldId="305"/>
        </pc:sldMkLst>
        <pc:spChg chg="del">
          <ac:chgData name="Thomas Froment" userId="4d47d833-7bbe-4dd6-859d-dcdc79e00258" providerId="ADAL" clId="{8DA678AF-9BD0-41FF-9336-98F8030914AB}" dt="2023-05-18T16:29:13.804" v="4147" actId="478"/>
          <ac:spMkLst>
            <pc:docMk/>
            <pc:sldMk cId="447097725" sldId="305"/>
            <ac:spMk id="3" creationId="{5DB8016A-81E8-24BF-ECD3-EF3A38EB39D3}"/>
          </ac:spMkLst>
        </pc:spChg>
        <pc:spChg chg="add del mod">
          <ac:chgData name="Thomas Froment" userId="4d47d833-7bbe-4dd6-859d-dcdc79e00258" providerId="ADAL" clId="{8DA678AF-9BD0-41FF-9336-98F8030914AB}" dt="2023-05-18T16:29:28.006" v="4155" actId="478"/>
          <ac:spMkLst>
            <pc:docMk/>
            <pc:sldMk cId="447097725" sldId="305"/>
            <ac:spMk id="4" creationId="{1AAB914A-2E80-9C46-5C11-E3301E7406CA}"/>
          </ac:spMkLst>
        </pc:spChg>
        <pc:spChg chg="add mod">
          <ac:chgData name="Thomas Froment" userId="4d47d833-7bbe-4dd6-859d-dcdc79e00258" providerId="ADAL" clId="{8DA678AF-9BD0-41FF-9336-98F8030914AB}" dt="2023-05-18T16:29:28.006" v="4155" actId="478"/>
          <ac:spMkLst>
            <pc:docMk/>
            <pc:sldMk cId="447097725" sldId="305"/>
            <ac:spMk id="6" creationId="{CA526988-A2A5-30DF-25EA-BCC437D391F7}"/>
          </ac:spMkLst>
        </pc:spChg>
        <pc:spChg chg="add del mod">
          <ac:chgData name="Thomas Froment" userId="4d47d833-7bbe-4dd6-859d-dcdc79e00258" providerId="ADAL" clId="{8DA678AF-9BD0-41FF-9336-98F8030914AB}" dt="2023-05-18T16:31:25.159" v="4239" actId="21"/>
          <ac:spMkLst>
            <pc:docMk/>
            <pc:sldMk cId="447097725" sldId="305"/>
            <ac:spMk id="7" creationId="{D501A153-E42E-0C7E-E9D8-D53596C4C703}"/>
          </ac:spMkLst>
        </pc:spChg>
      </pc:sldChg>
      <pc:sldChg chg="addSp delSp modSp new mod ord delAnim modAnim">
        <pc:chgData name="Thomas Froment" userId="4d47d833-7bbe-4dd6-859d-dcdc79e00258" providerId="ADAL" clId="{8DA678AF-9BD0-41FF-9336-98F8030914AB}" dt="2023-05-18T17:42:51.529" v="4849"/>
        <pc:sldMkLst>
          <pc:docMk/>
          <pc:sldMk cId="3272697838" sldId="306"/>
        </pc:sldMkLst>
        <pc:spChg chg="mod">
          <ac:chgData name="Thomas Froment" userId="4d47d833-7bbe-4dd6-859d-dcdc79e00258" providerId="ADAL" clId="{8DA678AF-9BD0-41FF-9336-98F8030914AB}" dt="2023-05-18T13:51:41.418" v="1940" actId="20577"/>
          <ac:spMkLst>
            <pc:docMk/>
            <pc:sldMk cId="3272697838" sldId="306"/>
            <ac:spMk id="2" creationId="{B4D57336-4D37-012C-FE02-92DD0DD2C7CB}"/>
          </ac:spMkLst>
        </pc:spChg>
        <pc:spChg chg="add mod">
          <ac:chgData name="Thomas Froment" userId="4d47d833-7bbe-4dd6-859d-dcdc79e00258" providerId="ADAL" clId="{8DA678AF-9BD0-41FF-9336-98F8030914AB}" dt="2023-05-18T17:39:48.142" v="4827" actId="1076"/>
          <ac:spMkLst>
            <pc:docMk/>
            <pc:sldMk cId="3272697838" sldId="306"/>
            <ac:spMk id="4" creationId="{6732873C-2B00-B4BD-ED14-EA03C490D459}"/>
          </ac:spMkLst>
        </pc:spChg>
        <pc:spChg chg="add mod">
          <ac:chgData name="Thomas Froment" userId="4d47d833-7bbe-4dd6-859d-dcdc79e00258" providerId="ADAL" clId="{8DA678AF-9BD0-41FF-9336-98F8030914AB}" dt="2023-05-18T17:20:04.967" v="4686" actId="1076"/>
          <ac:spMkLst>
            <pc:docMk/>
            <pc:sldMk cId="3272697838" sldId="306"/>
            <ac:spMk id="5" creationId="{64FDDDD9-3865-780C-4F10-08A67F28508C}"/>
          </ac:spMkLst>
        </pc:spChg>
        <pc:spChg chg="add mod">
          <ac:chgData name="Thomas Froment" userId="4d47d833-7bbe-4dd6-859d-dcdc79e00258" providerId="ADAL" clId="{8DA678AF-9BD0-41FF-9336-98F8030914AB}" dt="2023-05-18T17:17:40.708" v="4657" actId="1076"/>
          <ac:spMkLst>
            <pc:docMk/>
            <pc:sldMk cId="3272697838" sldId="306"/>
            <ac:spMk id="6" creationId="{C3AFD16A-0E63-F55A-A250-D08D3471A62F}"/>
          </ac:spMkLst>
        </pc:spChg>
        <pc:spChg chg="add mod">
          <ac:chgData name="Thomas Froment" userId="4d47d833-7bbe-4dd6-859d-dcdc79e00258" providerId="ADAL" clId="{8DA678AF-9BD0-41FF-9336-98F8030914AB}" dt="2023-05-18T17:42:51.529" v="4849"/>
          <ac:spMkLst>
            <pc:docMk/>
            <pc:sldMk cId="3272697838" sldId="306"/>
            <ac:spMk id="7" creationId="{ECEB9DDC-5798-C103-90AC-7650999C67A3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18" creationId="{264F0854-3428-7F97-23A1-714746A7CDD0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19" creationId="{C1191A16-0A9A-2A5E-21C0-BB9E453487CC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20" creationId="{70A5D8A0-D6DE-063B-3A6E-42EFB4754EA1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21" creationId="{D121B744-01B9-DF15-5592-7660ABD2C176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1" creationId="{F6F41DF0-E300-DC2E-4C11-9F46DAD0A46A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2" creationId="{88509C65-B5D0-9488-256B-FD1B730B78C0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3" creationId="{B0350090-3162-4A41-D2CF-7D0E05E7FAA0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4" creationId="{C2DD6845-F361-F75C-B859-C60D95DBF458}"/>
          </ac:spMkLst>
        </pc:spChg>
        <pc:spChg chg="add del mod">
          <ac:chgData name="Thomas Froment" userId="4d47d833-7bbe-4dd6-859d-dcdc79e00258" providerId="ADAL" clId="{8DA678AF-9BD0-41FF-9336-98F8030914AB}" dt="2023-05-18T13:41:47.945" v="1523" actId="478"/>
          <ac:spMkLst>
            <pc:docMk/>
            <pc:sldMk cId="3272697838" sldId="306"/>
            <ac:spMk id="53" creationId="{234E4C57-D569-A816-E53D-721F83A5598D}"/>
          </ac:spMkLst>
        </pc:spChg>
        <pc:spChg chg="add del mod">
          <ac:chgData name="Thomas Froment" userId="4d47d833-7bbe-4dd6-859d-dcdc79e00258" providerId="ADAL" clId="{8DA678AF-9BD0-41FF-9336-98F8030914AB}" dt="2023-05-18T17:39:41.278" v="4824" actId="1035"/>
          <ac:spMkLst>
            <pc:docMk/>
            <pc:sldMk cId="3272697838" sldId="306"/>
            <ac:spMk id="54" creationId="{CB827ADE-2F8F-B118-A5EA-BDA56D694020}"/>
          </ac:spMkLst>
        </pc:spChg>
        <pc:spChg chg="add del">
          <ac:chgData name="Thomas Froment" userId="4d47d833-7bbe-4dd6-859d-dcdc79e00258" providerId="ADAL" clId="{8DA678AF-9BD0-41FF-9336-98F8030914AB}" dt="2023-05-18T13:42:28.244" v="1531"/>
          <ac:spMkLst>
            <pc:docMk/>
            <pc:sldMk cId="3272697838" sldId="306"/>
            <ac:spMk id="55" creationId="{D60D2741-AB6C-2D5E-28DD-C708D2C48108}"/>
          </ac:spMkLst>
        </pc:spChg>
        <pc:spChg chg="add del mod">
          <ac:chgData name="Thomas Froment" userId="4d47d833-7bbe-4dd6-859d-dcdc79e00258" providerId="ADAL" clId="{8DA678AF-9BD0-41FF-9336-98F8030914AB}" dt="2023-05-18T13:42:27.859" v="1530"/>
          <ac:spMkLst>
            <pc:docMk/>
            <pc:sldMk cId="3272697838" sldId="306"/>
            <ac:spMk id="56" creationId="{EC889F3A-9248-B13B-87B5-E265602E788C}"/>
          </ac:spMkLst>
        </pc:spChg>
        <pc:spChg chg="add del mod">
          <ac:chgData name="Thomas Froment" userId="4d47d833-7bbe-4dd6-859d-dcdc79e00258" providerId="ADAL" clId="{8DA678AF-9BD0-41FF-9336-98F8030914AB}" dt="2023-05-18T13:42:49.273" v="1546" actId="478"/>
          <ac:spMkLst>
            <pc:docMk/>
            <pc:sldMk cId="3272697838" sldId="306"/>
            <ac:spMk id="57" creationId="{FF078ABD-D5CB-226F-2D95-B9B8E9C33C92}"/>
          </ac:spMkLst>
        </pc:spChg>
        <pc:spChg chg="add del mod">
          <ac:chgData name="Thomas Froment" userId="4d47d833-7bbe-4dd6-859d-dcdc79e00258" providerId="ADAL" clId="{8DA678AF-9BD0-41FF-9336-98F8030914AB}" dt="2023-05-18T13:44:30.378" v="1595" actId="478"/>
          <ac:spMkLst>
            <pc:docMk/>
            <pc:sldMk cId="3272697838" sldId="306"/>
            <ac:spMk id="71" creationId="{C6BD9871-EF0D-C72E-C1D9-C1F958881392}"/>
          </ac:spMkLst>
        </pc:spChg>
        <pc:spChg chg="add mod">
          <ac:chgData name="Thomas Froment" userId="4d47d833-7bbe-4dd6-859d-dcdc79e00258" providerId="ADAL" clId="{8DA678AF-9BD0-41FF-9336-98F8030914AB}" dt="2023-05-18T14:38:54.736" v="2635" actId="1076"/>
          <ac:spMkLst>
            <pc:docMk/>
            <pc:sldMk cId="3272697838" sldId="306"/>
            <ac:spMk id="72" creationId="{B1892F4B-B1C1-AEDD-0063-6BC13511C173}"/>
          </ac:spMkLst>
        </pc:spChg>
        <pc:spChg chg="add del mod">
          <ac:chgData name="Thomas Froment" userId="4d47d833-7bbe-4dd6-859d-dcdc79e00258" providerId="ADAL" clId="{8DA678AF-9BD0-41FF-9336-98F8030914AB}" dt="2023-05-18T13:46:39.779" v="1664"/>
          <ac:spMkLst>
            <pc:docMk/>
            <pc:sldMk cId="3272697838" sldId="306"/>
            <ac:spMk id="73" creationId="{B792BA9E-9871-E9EF-4EA2-2227E6912789}"/>
          </ac:spMkLst>
        </pc:spChg>
        <pc:spChg chg="add mod">
          <ac:chgData name="Thomas Froment" userId="4d47d833-7bbe-4dd6-859d-dcdc79e00258" providerId="ADAL" clId="{8DA678AF-9BD0-41FF-9336-98F8030914AB}" dt="2023-05-18T17:17:20.884" v="4646" actId="14100"/>
          <ac:spMkLst>
            <pc:docMk/>
            <pc:sldMk cId="3272697838" sldId="306"/>
            <ac:spMk id="74" creationId="{B8EA3B26-8BCD-1CD8-DF15-EF00632C3BA3}"/>
          </ac:spMkLst>
        </pc:spChg>
        <pc:spChg chg="add del mod">
          <ac:chgData name="Thomas Froment" userId="4d47d833-7bbe-4dd6-859d-dcdc79e00258" providerId="ADAL" clId="{8DA678AF-9BD0-41FF-9336-98F8030914AB}" dt="2023-05-18T14:01:29.833" v="2028" actId="478"/>
          <ac:spMkLst>
            <pc:docMk/>
            <pc:sldMk cId="3272697838" sldId="306"/>
            <ac:spMk id="80" creationId="{5DFA7672-E8EC-D539-F789-AFE3666E01C8}"/>
          </ac:spMkLst>
        </pc:spChg>
        <pc:spChg chg="add del mod">
          <ac:chgData name="Thomas Froment" userId="4d47d833-7bbe-4dd6-859d-dcdc79e00258" providerId="ADAL" clId="{8DA678AF-9BD0-41FF-9336-98F8030914AB}" dt="2023-05-18T14:02:11.313" v="2075" actId="478"/>
          <ac:spMkLst>
            <pc:docMk/>
            <pc:sldMk cId="3272697838" sldId="306"/>
            <ac:spMk id="81" creationId="{2E08E0F0-71CB-4A4E-DF47-0F55D5B45D76}"/>
          </ac:spMkLst>
        </pc:spChg>
        <pc:spChg chg="add del mod">
          <ac:chgData name="Thomas Froment" userId="4d47d833-7bbe-4dd6-859d-dcdc79e00258" providerId="ADAL" clId="{8DA678AF-9BD0-41FF-9336-98F8030914AB}" dt="2023-05-18T14:01:17.975" v="2024"/>
          <ac:spMkLst>
            <pc:docMk/>
            <pc:sldMk cId="3272697838" sldId="306"/>
            <ac:spMk id="82" creationId="{A69ED362-AEF7-4F96-28CE-F5A2D6990548}"/>
          </ac:spMkLst>
        </pc:spChg>
        <pc:spChg chg="add del mod">
          <ac:chgData name="Thomas Froment" userId="4d47d833-7bbe-4dd6-859d-dcdc79e00258" providerId="ADAL" clId="{8DA678AF-9BD0-41FF-9336-98F8030914AB}" dt="2023-05-18T14:01:17.975" v="2024"/>
          <ac:spMkLst>
            <pc:docMk/>
            <pc:sldMk cId="3272697838" sldId="306"/>
            <ac:spMk id="83" creationId="{677BACC0-A03B-E82F-BAA7-8D2DC22DCD39}"/>
          </ac:spMkLst>
        </pc:spChg>
        <pc:spChg chg="add mod">
          <ac:chgData name="Thomas Froment" userId="4d47d833-7bbe-4dd6-859d-dcdc79e00258" providerId="ADAL" clId="{8DA678AF-9BD0-41FF-9336-98F8030914AB}" dt="2023-05-18T14:02:21.385" v="2080" actId="1035"/>
          <ac:spMkLst>
            <pc:docMk/>
            <pc:sldMk cId="3272697838" sldId="306"/>
            <ac:spMk id="84" creationId="{50F7B3B8-4949-4328-B87B-4C03BE0B2C9C}"/>
          </ac:spMkLst>
        </pc:spChg>
        <pc:spChg chg="add del mod">
          <ac:chgData name="Thomas Froment" userId="4d47d833-7bbe-4dd6-859d-dcdc79e00258" providerId="ADAL" clId="{8DA678AF-9BD0-41FF-9336-98F8030914AB}" dt="2023-05-18T17:42:51.028" v="4848" actId="478"/>
          <ac:spMkLst>
            <pc:docMk/>
            <pc:sldMk cId="3272697838" sldId="306"/>
            <ac:spMk id="85" creationId="{67144506-2B6D-1FBA-8666-886A5E753C47}"/>
          </ac:spMkLst>
        </pc:spChg>
        <pc:grpChg chg="add del mod">
          <ac:chgData name="Thomas Froment" userId="4d47d833-7bbe-4dd6-859d-dcdc79e00258" providerId="ADAL" clId="{8DA678AF-9BD0-41FF-9336-98F8030914AB}" dt="2023-05-18T13:36:27.634" v="1467"/>
          <ac:grpSpMkLst>
            <pc:docMk/>
            <pc:sldMk cId="3272697838" sldId="306"/>
            <ac:grpSpMk id="6" creationId="{3C213398-18DA-5E61-26C6-922818D2129A}"/>
          </ac:grpSpMkLst>
        </pc:grpChg>
        <pc:grpChg chg="add del mod">
          <ac:chgData name="Thomas Froment" userId="4d47d833-7bbe-4dd6-859d-dcdc79e00258" providerId="ADAL" clId="{8DA678AF-9BD0-41FF-9336-98F8030914AB}" dt="2023-05-18T13:36:27.634" v="1467"/>
          <ac:grpSpMkLst>
            <pc:docMk/>
            <pc:sldMk cId="3272697838" sldId="306"/>
            <ac:grpSpMk id="22" creationId="{99F1D92A-A1C0-EE4C-D97F-37660CDC4443}"/>
          </ac:grpSpMkLst>
        </pc:grpChg>
        <pc:grpChg chg="mod">
          <ac:chgData name="Thomas Froment" userId="4d47d833-7bbe-4dd6-859d-dcdc79e00258" providerId="ADAL" clId="{8DA678AF-9BD0-41FF-9336-98F8030914AB}" dt="2023-05-18T13:36:25.181" v="1466"/>
          <ac:grpSpMkLst>
            <pc:docMk/>
            <pc:sldMk cId="3272697838" sldId="306"/>
            <ac:grpSpMk id="24" creationId="{6AF67F31-DA42-72FA-EB63-B0D7DC1E3726}"/>
          </ac:grpSpMkLst>
        </pc:grpChg>
        <pc:grpChg chg="add del mod">
          <ac:chgData name="Thomas Froment" userId="4d47d833-7bbe-4dd6-859d-dcdc79e00258" providerId="ADAL" clId="{8DA678AF-9BD0-41FF-9336-98F8030914AB}" dt="2023-05-18T13:38:04.622" v="1488" actId="478"/>
          <ac:grpSpMkLst>
            <pc:docMk/>
            <pc:sldMk cId="3272697838" sldId="306"/>
            <ac:grpSpMk id="29" creationId="{97401C2E-C153-1ED4-1815-90B068400162}"/>
          </ac:grpSpMkLst>
        </pc:grpChg>
        <pc:grpChg chg="add del mod">
          <ac:chgData name="Thomas Froment" userId="4d47d833-7bbe-4dd6-859d-dcdc79e00258" providerId="ADAL" clId="{8DA678AF-9BD0-41FF-9336-98F8030914AB}" dt="2023-05-18T13:38:04.622" v="1488" actId="478"/>
          <ac:grpSpMkLst>
            <pc:docMk/>
            <pc:sldMk cId="3272697838" sldId="306"/>
            <ac:grpSpMk id="45" creationId="{0A22AB68-A17D-9B06-4E7E-18724D2312A5}"/>
          </ac:grpSpMkLst>
        </pc:grpChg>
        <pc:grpChg chg="mod">
          <ac:chgData name="Thomas Froment" userId="4d47d833-7bbe-4dd6-859d-dcdc79e00258" providerId="ADAL" clId="{8DA678AF-9BD0-41FF-9336-98F8030914AB}" dt="2023-05-18T13:36:30.165" v="1469"/>
          <ac:grpSpMkLst>
            <pc:docMk/>
            <pc:sldMk cId="3272697838" sldId="306"/>
            <ac:grpSpMk id="47" creationId="{E2929A0C-185D-8363-FED1-E2697C23B445}"/>
          </ac:grpSpMkLst>
        </pc:grpChg>
        <pc:grpChg chg="add mod">
          <ac:chgData name="Thomas Froment" userId="4d47d833-7bbe-4dd6-859d-dcdc79e00258" providerId="ADAL" clId="{8DA678AF-9BD0-41FF-9336-98F8030914AB}" dt="2023-05-18T14:02:33.561" v="2088" actId="1036"/>
          <ac:grpSpMkLst>
            <pc:docMk/>
            <pc:sldMk cId="3272697838" sldId="306"/>
            <ac:grpSpMk id="58" creationId="{DA73C084-F24C-76F2-7123-4DC98F1BC02B}"/>
          </ac:grpSpMkLst>
        </pc:grpChg>
        <pc:picChg chg="add mod">
          <ac:chgData name="Thomas Froment" userId="4d47d833-7bbe-4dd6-859d-dcdc79e00258" providerId="ADAL" clId="{8DA678AF-9BD0-41FF-9336-98F8030914AB}" dt="2023-05-18T17:39:41.278" v="4824" actId="1035"/>
          <ac:picMkLst>
            <pc:docMk/>
            <pc:sldMk cId="3272697838" sldId="306"/>
            <ac:picMk id="3" creationId="{464C12A2-E8AA-786D-AAAF-C0A5A69C3613}"/>
          </ac:picMkLst>
        </pc:picChg>
        <pc:picChg chg="add del mod">
          <ac:chgData name="Thomas Froment" userId="4d47d833-7bbe-4dd6-859d-dcdc79e00258" providerId="ADAL" clId="{8DA678AF-9BD0-41FF-9336-98F8030914AB}" dt="2023-05-18T13:49:03.817" v="1796" actId="478"/>
          <ac:picMkLst>
            <pc:docMk/>
            <pc:sldMk cId="3272697838" sldId="306"/>
            <ac:picMk id="4" creationId="{5CA2B403-3A89-D404-DAF7-C8335B031DDE}"/>
          </ac:picMkLst>
        </pc:picChg>
        <pc:picChg chg="add del mod">
          <ac:chgData name="Thomas Froment" userId="4d47d833-7bbe-4dd6-859d-dcdc79e00258" providerId="ADAL" clId="{8DA678AF-9BD0-41FF-9336-98F8030914AB}" dt="2023-05-18T13:36:27.634" v="1467"/>
          <ac:picMkLst>
            <pc:docMk/>
            <pc:sldMk cId="3272697838" sldId="306"/>
            <ac:picMk id="5" creationId="{D494E6E1-9922-A730-B15B-BF55582266C3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7" creationId="{04082416-0C48-C6DA-56EC-0284E373F99F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8" creationId="{4682AB99-FD48-E96B-623A-7DA1338A4DA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9" creationId="{0D2FD9D3-74A1-23F3-393A-4571F9CD03CB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0" creationId="{B6E9C4FB-3E7C-1615-A498-69098D7F4F7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1" creationId="{C81CC858-FE0D-08E1-DB20-F44C4AAAF798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2" creationId="{87235344-21D2-BA6C-DB14-052D30A9649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3" creationId="{63AEDA34-A3D7-60B2-45FE-CE371743DF71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4" creationId="{47C3AED8-75B3-8EF2-9773-10EA1244234F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5" creationId="{CC543582-22B5-A9B9-004E-2078D5C0F526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6" creationId="{F13A671A-F401-1988-165E-ADA9CB90D7D9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7" creationId="{01B1EE92-3FA3-153B-01C5-2FC1D380C101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3" creationId="{6CE48504-56D1-8948-CA40-29E5D5F18763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5" creationId="{7A7A43E4-07FE-B404-EBEE-861C47CB957C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6" creationId="{024E64C8-C5C2-E09A-E960-BBF9ADA80A99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7" creationId="{CC1298CD-F05F-F727-D76A-D213E504D47B}"/>
          </ac:picMkLst>
        </pc:picChg>
        <pc:picChg chg="add del mod">
          <ac:chgData name="Thomas Froment" userId="4d47d833-7bbe-4dd6-859d-dcdc79e00258" providerId="ADAL" clId="{8DA678AF-9BD0-41FF-9336-98F8030914AB}" dt="2023-05-18T13:38:04.622" v="1488" actId="478"/>
          <ac:picMkLst>
            <pc:docMk/>
            <pc:sldMk cId="3272697838" sldId="306"/>
            <ac:picMk id="28" creationId="{A338A656-B048-94CF-38B8-5E7E78348167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0" creationId="{83900EA5-B7C3-FF91-67D0-42F13A06E58B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1" creationId="{6B9F9ABB-6CFA-7089-DB99-45F746BB1E96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2" creationId="{746995FF-5B6F-E6B8-66ED-61DE5D85E6F0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3" creationId="{7053152E-DDFB-7E34-E21C-112047491208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4" creationId="{EB9FB29D-1143-69D4-B9C7-2786D2EBDF91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5" creationId="{6A1640CF-DE3D-0D18-4861-960B3930F473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6" creationId="{ADCFDE53-EADE-9A4E-7050-EA508E4E9C0F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7" creationId="{8AC4A781-1CDD-E147-0DE8-C7B49045B719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8" creationId="{F67AF50A-3B72-66B3-9B5D-5E6ABCF1887D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9" creationId="{4B051114-AE5D-0358-0757-0E8EB9BE437E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0" creationId="{240B97A7-1382-B172-9E1B-EC97EA9C4879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6" creationId="{73CA67DB-258B-CEAF-E927-C481343FCB94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8" creationId="{DF028446-4709-6DDE-2AA9-5BE4C10DC973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9" creationId="{B657F02E-B03C-7216-5A01-988B67F9C516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50" creationId="{EC92D6B9-869A-F5EF-FC3B-842B25F89403}"/>
          </ac:picMkLst>
        </pc:picChg>
        <pc:picChg chg="add mod">
          <ac:chgData name="Thomas Froment" userId="4d47d833-7bbe-4dd6-859d-dcdc79e00258" providerId="ADAL" clId="{8DA678AF-9BD0-41FF-9336-98F8030914AB}" dt="2023-05-18T13:50:22.076" v="1893" actId="1076"/>
          <ac:picMkLst>
            <pc:docMk/>
            <pc:sldMk cId="3272697838" sldId="306"/>
            <ac:picMk id="52" creationId="{388402B3-1F0A-4DDC-D217-8441E79E7816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59" creationId="{2DCC6223-C141-F664-BB6F-4099CF0ACAC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0" creationId="{543A7D03-888A-F2E6-6AEE-B1F7853701F6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1" creationId="{E4514439-C4D4-1E7A-E231-224AD56D55C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2" creationId="{BD2F2BFB-7A13-AABB-156B-AA486C68265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3" creationId="{ADA0EDA2-1612-AC46-05F5-EE1F8C4DAF1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4" creationId="{B6DAA774-21DF-A0B1-BA8B-B0EFD4FF99E9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5" creationId="{42D8D624-E33F-B75E-26D2-E392FCFFC19D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6" creationId="{483C67AA-201E-BF17-440D-8979C9C60B27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7" creationId="{FC0BBF7F-16D6-524D-E2E5-862CD4D90C13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8" creationId="{62FBC715-02AA-50EB-B7A2-F29B2160D6C5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9" creationId="{800D813B-A5DE-CD6B-BC60-0EE2569AE294}"/>
          </ac:picMkLst>
        </pc:picChg>
        <pc:picChg chg="add mod">
          <ac:chgData name="Thomas Froment" userId="4d47d833-7bbe-4dd6-859d-dcdc79e00258" providerId="ADAL" clId="{8DA678AF-9BD0-41FF-9336-98F8030914AB}" dt="2023-05-18T14:02:21.385" v="2080" actId="1035"/>
          <ac:picMkLst>
            <pc:docMk/>
            <pc:sldMk cId="3272697838" sldId="306"/>
            <ac:picMk id="70" creationId="{112B9F5A-9D1A-31F3-FE8E-F5EDC7C74826}"/>
          </ac:picMkLst>
        </pc:picChg>
        <pc:picChg chg="add mod">
          <ac:chgData name="Thomas Froment" userId="4d47d833-7bbe-4dd6-859d-dcdc79e00258" providerId="ADAL" clId="{8DA678AF-9BD0-41FF-9336-98F8030914AB}" dt="2023-05-18T13:50:31.872" v="1896" actId="1076"/>
          <ac:picMkLst>
            <pc:docMk/>
            <pc:sldMk cId="3272697838" sldId="306"/>
            <ac:picMk id="76" creationId="{FEE634BF-F858-7AAC-CBAE-B086D73A58A8}"/>
          </ac:picMkLst>
        </pc:picChg>
        <pc:picChg chg="add mod">
          <ac:chgData name="Thomas Froment" userId="4d47d833-7bbe-4dd6-859d-dcdc79e00258" providerId="ADAL" clId="{8DA678AF-9BD0-41FF-9336-98F8030914AB}" dt="2023-05-18T14:02:39.293" v="2090" actId="1076"/>
          <ac:picMkLst>
            <pc:docMk/>
            <pc:sldMk cId="3272697838" sldId="306"/>
            <ac:picMk id="77" creationId="{D0BF12B3-C343-E98C-B869-25E935B83EC1}"/>
          </ac:picMkLst>
        </pc:picChg>
        <pc:picChg chg="add mod">
          <ac:chgData name="Thomas Froment" userId="4d47d833-7bbe-4dd6-859d-dcdc79e00258" providerId="ADAL" clId="{8DA678AF-9BD0-41FF-9336-98F8030914AB}" dt="2023-05-18T14:01:34.722" v="2030" actId="1076"/>
          <ac:picMkLst>
            <pc:docMk/>
            <pc:sldMk cId="3272697838" sldId="306"/>
            <ac:picMk id="79" creationId="{92DD7889-D189-5762-E6FA-61D2BFAF423D}"/>
          </ac:picMkLst>
        </pc:picChg>
      </pc:sldChg>
      <pc:sldChg chg="modSp add del mod modAnim">
        <pc:chgData name="Thomas Froment" userId="4d47d833-7bbe-4dd6-859d-dcdc79e00258" providerId="ADAL" clId="{8DA678AF-9BD0-41FF-9336-98F8030914AB}" dt="2023-05-18T13:59:46.755" v="2019" actId="47"/>
        <pc:sldMkLst>
          <pc:docMk/>
          <pc:sldMk cId="3261706891" sldId="307"/>
        </pc:sldMkLst>
        <pc:spChg chg="mod">
          <ac:chgData name="Thomas Froment" userId="4d47d833-7bbe-4dd6-859d-dcdc79e00258" providerId="ADAL" clId="{8DA678AF-9BD0-41FF-9336-98F8030914AB}" dt="2023-05-18T13:52:27.250" v="1963" actId="1076"/>
          <ac:spMkLst>
            <pc:docMk/>
            <pc:sldMk cId="3261706891" sldId="307"/>
            <ac:spMk id="42" creationId="{88509C65-B5D0-9488-256B-FD1B730B78C0}"/>
          </ac:spMkLst>
        </pc:spChg>
      </pc:sldChg>
      <pc:sldChg chg="addSp delSp modSp add mod delAnim modAnim">
        <pc:chgData name="Thomas Froment" userId="4d47d833-7bbe-4dd6-859d-dcdc79e00258" providerId="ADAL" clId="{8DA678AF-9BD0-41FF-9336-98F8030914AB}" dt="2023-05-18T17:42:34.825" v="4847"/>
        <pc:sldMkLst>
          <pc:docMk/>
          <pc:sldMk cId="1060899255" sldId="308"/>
        </pc:sldMkLst>
        <pc:spChg chg="mod">
          <ac:chgData name="Thomas Froment" userId="4d47d833-7bbe-4dd6-859d-dcdc79e00258" providerId="ADAL" clId="{8DA678AF-9BD0-41FF-9336-98F8030914AB}" dt="2023-05-18T13:52:10.113" v="1961" actId="20577"/>
          <ac:spMkLst>
            <pc:docMk/>
            <pc:sldMk cId="1060899255" sldId="308"/>
            <ac:spMk id="2" creationId="{B4D57336-4D37-012C-FE02-92DD0DD2C7CB}"/>
          </ac:spMkLst>
        </pc:spChg>
        <pc:spChg chg="add mod">
          <ac:chgData name="Thomas Froment" userId="4d47d833-7bbe-4dd6-859d-dcdc79e00258" providerId="ADAL" clId="{8DA678AF-9BD0-41FF-9336-98F8030914AB}" dt="2023-05-18T17:18:16.237" v="4662" actId="1076"/>
          <ac:spMkLst>
            <pc:docMk/>
            <pc:sldMk cId="1060899255" sldId="308"/>
            <ac:spMk id="3" creationId="{CC191AB7-F08E-C9EC-26E7-CCDF44F1A800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18" creationId="{4E47826C-EA23-E8EC-19CA-E4797C2B9FCB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19" creationId="{D5456912-295A-9658-2C90-58BC8B1760C3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20" creationId="{E970D0C7-956B-55A0-1217-ADF1AE090315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21" creationId="{B4FBF9D1-5120-965A-952D-12F79F81AA6E}"/>
          </ac:spMkLst>
        </pc:spChg>
        <pc:spChg chg="add mod">
          <ac:chgData name="Thomas Froment" userId="4d47d833-7bbe-4dd6-859d-dcdc79e00258" providerId="ADAL" clId="{8DA678AF-9BD0-41FF-9336-98F8030914AB}" dt="2023-05-18T17:18:24.149" v="4664" actId="1076"/>
          <ac:spMkLst>
            <pc:docMk/>
            <pc:sldMk cId="1060899255" sldId="308"/>
            <ac:spMk id="28" creationId="{8DB5C77A-E163-2449-13D7-CEAF622EE09F}"/>
          </ac:spMkLst>
        </pc:spChg>
        <pc:spChg chg="add mod">
          <ac:chgData name="Thomas Froment" userId="4d47d833-7bbe-4dd6-859d-dcdc79e00258" providerId="ADAL" clId="{8DA678AF-9BD0-41FF-9336-98F8030914AB}" dt="2023-05-18T17:21:31.452" v="4690" actId="1076"/>
          <ac:spMkLst>
            <pc:docMk/>
            <pc:sldMk cId="1060899255" sldId="308"/>
            <ac:spMk id="29" creationId="{5D595714-0A7A-F5B5-76B6-5354F4A6D0C9}"/>
          </ac:spMkLst>
        </pc:spChg>
        <pc:spChg chg="add del mod">
          <ac:chgData name="Thomas Froment" userId="4d47d833-7bbe-4dd6-859d-dcdc79e00258" providerId="ADAL" clId="{8DA678AF-9BD0-41FF-9336-98F8030914AB}" dt="2023-05-18T17:20:50.518" v="4689" actId="478"/>
          <ac:spMkLst>
            <pc:docMk/>
            <pc:sldMk cId="1060899255" sldId="308"/>
            <ac:spMk id="30" creationId="{B237EA8D-616F-F9F4-14BB-0B9E65898995}"/>
          </ac:spMkLst>
        </pc:spChg>
        <pc:spChg chg="add mod">
          <ac:chgData name="Thomas Froment" userId="4d47d833-7bbe-4dd6-859d-dcdc79e00258" providerId="ADAL" clId="{8DA678AF-9BD0-41FF-9336-98F8030914AB}" dt="2023-05-18T17:42:34.825" v="4847"/>
          <ac:spMkLst>
            <pc:docMk/>
            <pc:sldMk cId="1060899255" sldId="308"/>
            <ac:spMk id="32" creationId="{B7F10CF5-CFA7-D3C8-2E36-9BA0F87267D3}"/>
          </ac:spMkLst>
        </pc:spChg>
        <pc:spChg chg="add mod">
          <ac:chgData name="Thomas Froment" userId="4d47d833-7bbe-4dd6-859d-dcdc79e00258" providerId="ADAL" clId="{8DA678AF-9BD0-41FF-9336-98F8030914AB}" dt="2023-05-18T14:02:53.206" v="2091"/>
          <ac:spMkLst>
            <pc:docMk/>
            <pc:sldMk cId="1060899255" sldId="308"/>
            <ac:spMk id="34" creationId="{A9F67446-2D3C-DA47-B7F0-C975821DEF41}"/>
          </ac:spMkLst>
        </pc:spChg>
        <pc:spChg chg="add del mod">
          <ac:chgData name="Thomas Froment" userId="4d47d833-7bbe-4dd6-859d-dcdc79e00258" providerId="ADAL" clId="{8DA678AF-9BD0-41FF-9336-98F8030914AB}" dt="2023-05-18T17:42:34.547" v="4846" actId="478"/>
          <ac:spMkLst>
            <pc:docMk/>
            <pc:sldMk cId="1060899255" sldId="308"/>
            <ac:spMk id="35" creationId="{659A5835-0AC7-0AB2-D05E-BD39246A3522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54" creationId="{CB827ADE-2F8F-B118-A5EA-BDA56D694020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72" creationId="{B1892F4B-B1C1-AEDD-0063-6BC13511C173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74" creationId="{B8EA3B26-8BCD-1CD8-DF15-EF00632C3BA3}"/>
          </ac:spMkLst>
        </pc:spChg>
        <pc:grpChg chg="add mod">
          <ac:chgData name="Thomas Froment" userId="4d47d833-7bbe-4dd6-859d-dcdc79e00258" providerId="ADAL" clId="{8DA678AF-9BD0-41FF-9336-98F8030914AB}" dt="2023-05-18T13:55:45.337" v="1997" actId="1076"/>
          <ac:grpSpMkLst>
            <pc:docMk/>
            <pc:sldMk cId="1060899255" sldId="308"/>
            <ac:grpSpMk id="6" creationId="{F4659C16-591E-0556-49E2-CB4D4EA3598F}"/>
          </ac:grpSpMkLst>
        </pc:grpChg>
        <pc:grpChg chg="add mod">
          <ac:chgData name="Thomas Froment" userId="4d47d833-7bbe-4dd6-859d-dcdc79e00258" providerId="ADAL" clId="{8DA678AF-9BD0-41FF-9336-98F8030914AB}" dt="2023-05-18T13:55:45.337" v="1997" actId="1076"/>
          <ac:grpSpMkLst>
            <pc:docMk/>
            <pc:sldMk cId="1060899255" sldId="308"/>
            <ac:grpSpMk id="22" creationId="{86A75945-03A8-DF62-326B-ECD075763DFB}"/>
          </ac:grpSpMkLst>
        </pc:grpChg>
        <pc:grpChg chg="mod">
          <ac:chgData name="Thomas Froment" userId="4d47d833-7bbe-4dd6-859d-dcdc79e00258" providerId="ADAL" clId="{8DA678AF-9BD0-41FF-9336-98F8030914AB}" dt="2023-05-18T13:52:43.054" v="1965"/>
          <ac:grpSpMkLst>
            <pc:docMk/>
            <pc:sldMk cId="1060899255" sldId="308"/>
            <ac:grpSpMk id="24" creationId="{965E1FA1-9759-8CC6-F147-A08D543303AD}"/>
          </ac:grpSpMkLst>
        </pc:grpChg>
        <pc:grpChg chg="del">
          <ac:chgData name="Thomas Froment" userId="4d47d833-7bbe-4dd6-859d-dcdc79e00258" providerId="ADAL" clId="{8DA678AF-9BD0-41FF-9336-98F8030914AB}" dt="2023-05-18T13:52:42.724" v="1964" actId="478"/>
          <ac:grpSpMkLst>
            <pc:docMk/>
            <pc:sldMk cId="1060899255" sldId="308"/>
            <ac:grpSpMk id="58" creationId="{DA73C084-F24C-76F2-7123-4DC98F1BC02B}"/>
          </ac:grpSpMkLst>
        </pc:grp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3" creationId="{464C12A2-E8AA-786D-AAAF-C0A5A69C3613}"/>
          </ac:picMkLst>
        </pc:picChg>
        <pc:picChg chg="add mod">
          <ac:chgData name="Thomas Froment" userId="4d47d833-7bbe-4dd6-859d-dcdc79e00258" providerId="ADAL" clId="{8DA678AF-9BD0-41FF-9336-98F8030914AB}" dt="2023-05-18T13:55:39.044" v="1996" actId="1076"/>
          <ac:picMkLst>
            <pc:docMk/>
            <pc:sldMk cId="1060899255" sldId="308"/>
            <ac:picMk id="4" creationId="{769AD3D0-5F23-2328-2FE2-963F3FD8F62C}"/>
          </ac:picMkLst>
        </pc:picChg>
        <pc:picChg chg="add mod">
          <ac:chgData name="Thomas Froment" userId="4d47d833-7bbe-4dd6-859d-dcdc79e00258" providerId="ADAL" clId="{8DA678AF-9BD0-41FF-9336-98F8030914AB}" dt="2023-05-18T13:55:45.337" v="1997" actId="1076"/>
          <ac:picMkLst>
            <pc:docMk/>
            <pc:sldMk cId="1060899255" sldId="308"/>
            <ac:picMk id="5" creationId="{891ADA4C-AC93-B870-CAE0-7E66A2C99E0C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7" creationId="{C0696AE3-AE24-2C22-81C8-3FB1C4738CC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8" creationId="{FC4DF544-3F70-939B-3533-FDE9C551AAA9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9" creationId="{7A6CF2FC-30B3-85CD-2921-AA6801C90C9E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0" creationId="{D71CA0EF-1BB3-4C1B-2382-0E59CD06F3E2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1" creationId="{FE17A010-4BC4-4BC0-7473-20C73B042BC6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2" creationId="{B969951D-1F44-4F90-7F54-56FB8611C4B5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3" creationId="{E1305CDD-B7FA-CA47-12D4-0366E1FF98EA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4" creationId="{49995C80-E658-3C8A-3B63-2DC31681F71D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5" creationId="{3BE564F4-C934-A25F-68D9-9FD653F75123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6" creationId="{E183A19C-04AD-384C-3517-434D5407704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7" creationId="{741378B3-C98D-A1AE-EC26-97A91FF4D37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3" creationId="{76FE0C9B-155E-55DC-E694-644E7B9F1214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5" creationId="{0F8846DD-457A-5E66-2FA3-388D60C0F90C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6" creationId="{3691D3EE-84B4-E771-26D0-CBEA45083683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7" creationId="{84670AE1-56D8-CD17-8ADA-1447BD38735E}"/>
          </ac:picMkLst>
        </pc:picChg>
        <pc:picChg chg="add del mod">
          <ac:chgData name="Thomas Froment" userId="4d47d833-7bbe-4dd6-859d-dcdc79e00258" providerId="ADAL" clId="{8DA678AF-9BD0-41FF-9336-98F8030914AB}" dt="2023-05-18T13:57:30.929" v="2009" actId="478"/>
          <ac:picMkLst>
            <pc:docMk/>
            <pc:sldMk cId="1060899255" sldId="308"/>
            <ac:picMk id="28" creationId="{EE0E765D-F4FB-7291-DA20-A2B5B20CFD0A}"/>
          </ac:picMkLst>
        </pc:picChg>
        <pc:picChg chg="add del mod">
          <ac:chgData name="Thomas Froment" userId="4d47d833-7bbe-4dd6-859d-dcdc79e00258" providerId="ADAL" clId="{8DA678AF-9BD0-41FF-9336-98F8030914AB}" dt="2023-05-18T13:58:58.441" v="2012" actId="478"/>
          <ac:picMkLst>
            <pc:docMk/>
            <pc:sldMk cId="1060899255" sldId="308"/>
            <ac:picMk id="29" creationId="{6B5B91C5-5BC8-8CA4-2E57-B8E5D66B62D9}"/>
          </ac:picMkLst>
        </pc:picChg>
        <pc:picChg chg="add mod">
          <ac:chgData name="Thomas Froment" userId="4d47d833-7bbe-4dd6-859d-dcdc79e00258" providerId="ADAL" clId="{8DA678AF-9BD0-41FF-9336-98F8030914AB}" dt="2023-05-18T13:57:33.337" v="2010" actId="1076"/>
          <ac:picMkLst>
            <pc:docMk/>
            <pc:sldMk cId="1060899255" sldId="308"/>
            <ac:picMk id="31" creationId="{CD071046-F384-953B-1D4C-F740A51318C3}"/>
          </ac:picMkLst>
        </pc:picChg>
        <pc:picChg chg="add mod">
          <ac:chgData name="Thomas Froment" userId="4d47d833-7bbe-4dd6-859d-dcdc79e00258" providerId="ADAL" clId="{8DA678AF-9BD0-41FF-9336-98F8030914AB}" dt="2023-05-18T13:59:07.215" v="2017" actId="1076"/>
          <ac:picMkLst>
            <pc:docMk/>
            <pc:sldMk cId="1060899255" sldId="308"/>
            <ac:picMk id="33" creationId="{267A19B0-0519-5725-B1E6-5742E6CD0219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52" creationId="{388402B3-1F0A-4DDC-D217-8441E79E7816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70" creationId="{112B9F5A-9D1A-31F3-FE8E-F5EDC7C74826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76" creationId="{FEE634BF-F858-7AAC-CBAE-B086D73A58A8}"/>
          </ac:picMkLst>
        </pc:picChg>
      </pc:sldChg>
      <pc:sldChg chg="addSp delSp modSp add mod modAnim">
        <pc:chgData name="Thomas Froment" userId="4d47d833-7bbe-4dd6-859d-dcdc79e00258" providerId="ADAL" clId="{8DA678AF-9BD0-41FF-9336-98F8030914AB}" dt="2023-05-18T17:42:07.544" v="4843" actId="113"/>
        <pc:sldMkLst>
          <pc:docMk/>
          <pc:sldMk cId="3874629716" sldId="309"/>
        </pc:sldMkLst>
        <pc:spChg chg="add mod">
          <ac:chgData name="Thomas Froment" userId="4d47d833-7bbe-4dd6-859d-dcdc79e00258" providerId="ADAL" clId="{8DA678AF-9BD0-41FF-9336-98F8030914AB}" dt="2023-05-18T14:03:11.326" v="2092"/>
          <ac:spMkLst>
            <pc:docMk/>
            <pc:sldMk cId="3874629716" sldId="309"/>
            <ac:spMk id="3" creationId="{09D5783F-FEAF-6243-BE4A-393BC5A7CCCD}"/>
          </ac:spMkLst>
        </pc:spChg>
        <pc:spChg chg="add mod">
          <ac:chgData name="Thomas Froment" userId="4d47d833-7bbe-4dd6-859d-dcdc79e00258" providerId="ADAL" clId="{8DA678AF-9BD0-41FF-9336-98F8030914AB}" dt="2023-05-18T17:42:07.544" v="4843" actId="113"/>
          <ac:spMkLst>
            <pc:docMk/>
            <pc:sldMk cId="3874629716" sldId="309"/>
            <ac:spMk id="28" creationId="{EBB33FBA-9805-2230-06F0-A52684F51CBC}"/>
          </ac:spMkLst>
        </pc:spChg>
        <pc:spChg chg="add mod">
          <ac:chgData name="Thomas Froment" userId="4d47d833-7bbe-4dd6-859d-dcdc79e00258" providerId="ADAL" clId="{8DA678AF-9BD0-41FF-9336-98F8030914AB}" dt="2023-05-18T17:41:37.212" v="4837" actId="403"/>
          <ac:spMkLst>
            <pc:docMk/>
            <pc:sldMk cId="3874629716" sldId="309"/>
            <ac:spMk id="29" creationId="{08939CD2-B834-6BCC-F57F-7432A8020532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1" creationId="{34D19865-38C3-827E-33A0-4E1B680F51DF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4" creationId="{6F0505BC-4317-3B3E-954D-0B6054F7F8FF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6" creationId="{E759D5A3-B0C2-D732-EF2A-20F93713720A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8" creationId="{4FBBA6B7-4DB7-1B33-C90B-0B1338F27918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0" creationId="{ECA4F937-CDF8-7086-3A65-16AEAAB20B30}"/>
          </ac:spMkLst>
        </pc:spChg>
        <pc:spChg chg="mod">
          <ac:chgData name="Thomas Froment" userId="4d47d833-7bbe-4dd6-859d-dcdc79e00258" providerId="ADAL" clId="{8DA678AF-9BD0-41FF-9336-98F8030914AB}" dt="2023-05-18T14:04:22.010" v="2106" actId="1076"/>
          <ac:spMkLst>
            <pc:docMk/>
            <pc:sldMk cId="3874629716" sldId="309"/>
            <ac:spMk id="51" creationId="{503B21FE-8E93-9935-08F4-28928106D602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3" creationId="{C57C9F72-3F32-1DD4-D1B7-2F846DAB9C0C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6" creationId="{7B8137AC-B634-5BAB-7E86-C315F786C03D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60" creationId="{E6F0AC06-CB32-E44E-E278-AC4342435ED1}"/>
          </ac:spMkLst>
        </pc:spChg>
        <pc:spChg chg="add mod">
          <ac:chgData name="Thomas Froment" userId="4d47d833-7bbe-4dd6-859d-dcdc79e00258" providerId="ADAL" clId="{8DA678AF-9BD0-41FF-9336-98F8030914AB}" dt="2023-05-18T17:41:40.415" v="4838" actId="403"/>
          <ac:spMkLst>
            <pc:docMk/>
            <pc:sldMk cId="3874629716" sldId="309"/>
            <ac:spMk id="61" creationId="{CD5CCE81-4616-0F41-AE43-09AD42E0303B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5" creationId="{300695EC-545F-7D51-3B98-149A2E0DDA4C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6" creationId="{4E8C980C-65E0-BE47-0DB5-6962DDCA8E01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7" creationId="{C6A3A23C-6460-B184-5FE7-C43DBEA68AC7}"/>
          </ac:spMkLst>
        </pc:spChg>
        <pc:spChg chg="add mod">
          <ac:chgData name="Thomas Froment" userId="4d47d833-7bbe-4dd6-859d-dcdc79e00258" providerId="ADAL" clId="{8DA678AF-9BD0-41FF-9336-98F8030914AB}" dt="2023-05-18T14:05:07.158" v="2118" actId="1076"/>
          <ac:spMkLst>
            <pc:docMk/>
            <pc:sldMk cId="3874629716" sldId="309"/>
            <ac:spMk id="68" creationId="{1E3956BB-5316-194C-4429-B9BEF072894B}"/>
          </ac:spMkLst>
        </pc:spChg>
        <pc:spChg chg="add mod">
          <ac:chgData name="Thomas Froment" userId="4d47d833-7bbe-4dd6-859d-dcdc79e00258" providerId="ADAL" clId="{8DA678AF-9BD0-41FF-9336-98F8030914AB}" dt="2023-05-18T14:10:53.513" v="2194" actId="688"/>
          <ac:spMkLst>
            <pc:docMk/>
            <pc:sldMk cId="3874629716" sldId="309"/>
            <ac:spMk id="69" creationId="{C66DD0CA-2F18-B3A6-D2AE-17530329B8B5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76" creationId="{4BCC8AEA-8F40-ACE3-0875-2E4C746C9F4D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79" creationId="{D4F646E3-07F9-A5D2-39F0-9D545B7FE39C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1" creationId="{F6B92606-2F56-C6E5-54C2-70CE8AE6DAA2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3" creationId="{EC265BF1-8A9F-3634-DD31-D6B6C6A42862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5" creationId="{124BB381-900A-63F8-7CC3-E96B840823F6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6" creationId="{D1DC8A1B-AA95-6285-AEA7-9496612EE67A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8" creationId="{5351E5E0-7553-BEAC-E451-68B4FE2469B3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91" creationId="{683C7817-C56E-8C7F-23EC-86CB9AF8AA73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95" creationId="{90210AC6-41F6-A514-F001-822D1B64B99B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05" creationId="{FE2D684A-38B6-657B-48C3-6DA4F44C6875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08" creationId="{1B77E6C4-67F6-CA14-2171-2D7336785C78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0" creationId="{259EAEC1-BE4D-3BD6-68FD-F91367754278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2" creationId="{34D29A91-9071-F3A9-E724-2691EDA495A3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4" creationId="{6B20C10E-7BAA-1B4B-F83A-E08CC24EC567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5" creationId="{F267698F-EC6B-3D70-2540-26809EA1B639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7" creationId="{9AFDEAEE-8458-A685-F5B0-4757C3AE5A66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20" creationId="{57D488E7-5471-AAAD-830D-7FC5EBDD2550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24" creationId="{8275DC2E-61B5-D96C-064D-432DDA9726D1}"/>
          </ac:spMkLst>
        </pc:spChg>
        <pc:grpChg chg="add del mod">
          <ac:chgData name="Thomas Froment" userId="4d47d833-7bbe-4dd6-859d-dcdc79e00258" providerId="ADAL" clId="{8DA678AF-9BD0-41FF-9336-98F8030914AB}" dt="2023-05-18T17:41:21.164" v="4832"/>
          <ac:grpSpMkLst>
            <pc:docMk/>
            <pc:sldMk cId="3874629716" sldId="309"/>
            <ac:grpSpMk id="4" creationId="{33C83999-1D60-0777-6446-2295CBC806EE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2" creationId="{4E9B6544-F780-EDC9-28A6-A0DC337CEA28}"/>
          </ac:grpSpMkLst>
        </pc:grpChg>
        <pc:grpChg chg="del">
          <ac:chgData name="Thomas Froment" userId="4d47d833-7bbe-4dd6-859d-dcdc79e00258" providerId="ADAL" clId="{8DA678AF-9BD0-41FF-9336-98F8030914AB}" dt="2023-05-18T14:03:49.218" v="2096" actId="478"/>
          <ac:grpSpMkLst>
            <pc:docMk/>
            <pc:sldMk cId="3874629716" sldId="309"/>
            <ac:grpSpMk id="22" creationId="{86A75945-03A8-DF62-326B-ECD075763DFB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3" creationId="{D593EB54-928A-A26B-85E4-CC8C7C8EC89A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4" creationId="{78969021-7B80-970B-0233-B0FCFBC99DD2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5" creationId="{6FD4DAAB-F556-9D37-9C5F-039A0795632E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6" creationId="{54A07DE5-F1FA-65A8-3EDB-79FCF5150712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7" creationId="{7ABF5F5B-99F9-7F3C-4506-97EDC90EF2CD}"/>
          </ac:grpSpMkLst>
        </pc:grpChg>
        <pc:grpChg chg="add del mod">
          <ac:chgData name="Thomas Froment" userId="4d47d833-7bbe-4dd6-859d-dcdc79e00258" providerId="ADAL" clId="{8DA678AF-9BD0-41FF-9336-98F8030914AB}" dt="2023-05-18T17:41:17.101" v="4828" actId="478"/>
          <ac:grpSpMkLst>
            <pc:docMk/>
            <pc:sldMk cId="3874629716" sldId="309"/>
            <ac:grpSpMk id="30" creationId="{84CD9AE5-1BE6-81F9-77F9-E58937D73F88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31" creationId="{1D80E494-9517-B677-1830-86F4D6DA5EBB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2" creationId="{95B409F4-E6CB-5E47-F8BD-55F202448136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4" creationId="{A92BB7FC-30CB-5AEF-2D8D-094C6E268097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5" creationId="{5FEE1E28-DB11-A6DC-0A51-DAEC938D241E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6" creationId="{CD7A47B6-98C2-582B-1E39-EC8E8806E519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7" creationId="{196EF621-5E32-4992-BA02-0414CFBC0B2E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8" creationId="{15AC5176-54A8-54F9-3CFA-FABE191397F0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9" creationId="{C9E29D71-F6CD-BC4D-77DD-3444B8D2C962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42" creationId="{BCF5F0BA-BF04-8098-E3DD-ED622FC2B82F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55" creationId="{80C0FB2F-12FD-CFFA-C6F9-94580E0E3826}"/>
          </ac:grpSpMkLst>
        </pc:grpChg>
        <pc:grpChg chg="add mod">
          <ac:chgData name="Thomas Froment" userId="4d47d833-7bbe-4dd6-859d-dcdc79e00258" providerId="ADAL" clId="{8DA678AF-9BD0-41FF-9336-98F8030914AB}" dt="2023-05-18T14:04:16.465" v="2104" actId="14100"/>
          <ac:grpSpMkLst>
            <pc:docMk/>
            <pc:sldMk cId="3874629716" sldId="309"/>
            <ac:grpSpMk id="70" creationId="{AA08D6E1-EA2E-5E2D-0CAC-5CB7C358F19B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72" creationId="{D4F62ED5-E137-B4A8-B76B-531568489509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77" creationId="{C495DB19-C54E-04C5-CB2D-1183BBFCE909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90" creationId="{F656B4BD-BB38-E075-9090-A6A1158165B3}"/>
          </ac:grpSpMkLst>
        </pc:grpChg>
        <pc:grpChg chg="add del mod">
          <ac:chgData name="Thomas Froment" userId="4d47d833-7bbe-4dd6-859d-dcdc79e00258" providerId="ADAL" clId="{8DA678AF-9BD0-41FF-9336-98F8030914AB}" dt="2023-05-18T17:41:23.684" v="4834"/>
          <ac:grpSpMkLst>
            <pc:docMk/>
            <pc:sldMk cId="3874629716" sldId="309"/>
            <ac:grpSpMk id="96" creationId="{14DC3E0B-A07D-1AF5-5C9A-3A27F4EFB0A8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7" creationId="{D9EBFEDA-8380-9B91-333A-E6A966EC4053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8" creationId="{48572D26-814D-FD03-EF41-FA231798908F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9" creationId="{6B163230-2F31-F470-E416-C6D19275AD1F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0" creationId="{89CFA149-4BB6-1B6B-3F4D-00356013AD58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1" creationId="{DF286C16-2776-C69A-433B-94DEC6D84374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2" creationId="{96821989-8F08-F73A-02D4-466D8F972C7C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3" creationId="{CA324D3C-6D70-7512-C2A7-DE3490212F54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6" creationId="{0FD99698-FD6B-2022-9CCC-82941FB09F5D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19" creationId="{1C72B36A-19EA-0273-2157-76225B8398A4}"/>
          </ac:grpSpMkLst>
        </pc:grpChg>
        <pc:picChg chg="del">
          <ac:chgData name="Thomas Froment" userId="4d47d833-7bbe-4dd6-859d-dcdc79e00258" providerId="ADAL" clId="{8DA678AF-9BD0-41FF-9336-98F8030914AB}" dt="2023-05-18T14:03:25.801" v="2093" actId="478"/>
          <ac:picMkLst>
            <pc:docMk/>
            <pc:sldMk cId="3874629716" sldId="309"/>
            <ac:picMk id="4" creationId="{769AD3D0-5F23-2328-2FE2-963F3FD8F62C}"/>
          </ac:picMkLst>
        </pc:picChg>
        <pc:picChg chg="del">
          <ac:chgData name="Thomas Froment" userId="4d47d833-7bbe-4dd6-859d-dcdc79e00258" providerId="ADAL" clId="{8DA678AF-9BD0-41FF-9336-98F8030914AB}" dt="2023-05-18T14:03:29.161" v="2094" actId="478"/>
          <ac:picMkLst>
            <pc:docMk/>
            <pc:sldMk cId="3874629716" sldId="309"/>
            <ac:picMk id="31" creationId="{CD071046-F384-953B-1D4C-F740A51318C3}"/>
          </ac:picMkLst>
        </pc:picChg>
        <pc:picChg chg="del">
          <ac:chgData name="Thomas Froment" userId="4d47d833-7bbe-4dd6-859d-dcdc79e00258" providerId="ADAL" clId="{8DA678AF-9BD0-41FF-9336-98F8030914AB}" dt="2023-05-18T14:03:29.736" v="2095" actId="478"/>
          <ac:picMkLst>
            <pc:docMk/>
            <pc:sldMk cId="3874629716" sldId="309"/>
            <ac:picMk id="33" creationId="{267A19B0-0519-5725-B1E6-5742E6CD0219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33" creationId="{51252631-AC49-0094-43CC-19CAD822C4A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0" creationId="{8311B84A-0FED-6957-9056-D3BA6D960E47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3" creationId="{1234D241-772A-8608-BB5E-D431038D763A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5" creationId="{0875007C-14F4-4AC1-B60D-0032CF2EA149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7" creationId="{60A6FEB7-3A95-B643-6151-965528D29452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9" creationId="{56EB0F03-AB2C-009F-C4A9-988E7E71838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2" creationId="{4D381D15-5C67-8F9D-29FD-32766867BD8F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4" creationId="{2CECA017-9517-4FCC-EB2C-25460E19BAF7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7" creationId="{11573922-BC1E-49E5-153B-DB96CDF673FA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8" creationId="{C424C6FD-F49A-B8E3-814B-42B1657C70AE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9" creationId="{482AA3D0-CFA3-86EF-E6B8-A096D584E562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2" creationId="{D0264E87-401E-07A3-E583-38E54AD9FE83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3" creationId="{985515AC-927B-EE77-B315-6EAF317A07DC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4" creationId="{112FE789-B15A-5B26-89CA-63428BD5475E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1" creationId="{E8CAA83A-6463-94B5-37F6-A4F2F2FA3A1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3" creationId="{6A85B545-FDCC-8B2B-229E-82400A7FCCCB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4" creationId="{74055E2B-953C-5F9B-DFD4-D8CCA134AEC1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5" creationId="{76E3E09D-CDDB-A40B-FE6D-119B05E4FCC8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78" creationId="{D9943333-BE63-761E-D99B-2FCC89DCC3AF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0" creationId="{3F485AAC-FF88-D3D6-BAB8-D4FE3C5CCC93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2" creationId="{ABB152E3-3B50-D83F-B2FB-880FD25CC393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4" creationId="{66296FCF-A986-AA8B-3571-64176A108F67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7" creationId="{3BEE2F9B-25D9-C231-9E56-267CB727EB9F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9" creationId="{D594B873-857A-3230-B4EB-5C7357BABF8A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2" creationId="{377A6279-91BF-51FF-99D9-53785E8C14A0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3" creationId="{82B2F021-63AF-626D-3C90-FEBBFAD31881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4" creationId="{2AF045D2-CBC6-25D2-F0A7-F11942909F1D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4" creationId="{1E437206-E831-18BC-730A-F3C1295B6279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7" creationId="{8C542F3A-7781-263B-2CA2-C3FA03FE837F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9" creationId="{89225379-FD31-B04C-8F5B-5074F4BFAE5C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1" creationId="{D216B413-EF4C-7606-1E81-843FA2F89320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3" creationId="{67C31544-FF03-4E0A-DAB7-2B3FAC7C0A08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6" creationId="{65135A7D-C0FA-A49F-3E8E-4628C13A4F66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8" creationId="{BE1FE08B-E701-BA0C-61C7-8DA927A2DD8E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1" creationId="{4FABED22-BA9C-47CD-8A60-75E4A7D03E94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2" creationId="{FFA1315D-F3ED-625A-6B23-8D8B0412F816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3" creationId="{6138DB02-D35C-1EEA-9808-B5AB8A2C5D50}"/>
          </ac:picMkLst>
        </pc:picChg>
        <pc:picChg chg="add mod">
          <ac:chgData name="Thomas Froment" userId="4d47d833-7bbe-4dd6-859d-dcdc79e00258" providerId="ADAL" clId="{8DA678AF-9BD0-41FF-9336-98F8030914AB}" dt="2023-05-18T17:41:31.284" v="4836" actId="1076"/>
          <ac:picMkLst>
            <pc:docMk/>
            <pc:sldMk cId="3874629716" sldId="309"/>
            <ac:picMk id="125" creationId="{52307702-CDD2-D94F-C58E-BD4CA0C7374A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7:42:24.584" v="4845"/>
        <pc:sldMkLst>
          <pc:docMk/>
          <pc:sldMk cId="4213681520" sldId="310"/>
        </pc:sldMkLst>
        <pc:spChg chg="mod">
          <ac:chgData name="Thomas Froment" userId="4d47d833-7bbe-4dd6-859d-dcdc79e00258" providerId="ADAL" clId="{8DA678AF-9BD0-41FF-9336-98F8030914AB}" dt="2023-05-18T14:26:46.727" v="2393" actId="20577"/>
          <ac:spMkLst>
            <pc:docMk/>
            <pc:sldMk cId="4213681520" sldId="310"/>
            <ac:spMk id="2" creationId="{B4D57336-4D37-012C-FE02-92DD0DD2C7C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3" creationId="{09D5783F-FEAF-6243-BE4A-393BC5A7CCCD}"/>
          </ac:spMkLst>
        </pc:spChg>
        <pc:spChg chg="add mod">
          <ac:chgData name="Thomas Froment" userId="4d47d833-7bbe-4dd6-859d-dcdc79e00258" providerId="ADAL" clId="{8DA678AF-9BD0-41FF-9336-98F8030914AB}" dt="2023-05-18T17:21:57.522" v="4693" actId="1076"/>
          <ac:spMkLst>
            <pc:docMk/>
            <pc:sldMk cId="4213681520" sldId="310"/>
            <ac:spMk id="3" creationId="{8C365976-64C3-A1EC-4239-9E64BC06E282}"/>
          </ac:spMkLst>
        </pc:spChg>
        <pc:spChg chg="add del mod">
          <ac:chgData name="Thomas Froment" userId="4d47d833-7bbe-4dd6-859d-dcdc79e00258" providerId="ADAL" clId="{8DA678AF-9BD0-41FF-9336-98F8030914AB}" dt="2023-05-18T17:19:25.181" v="4679"/>
          <ac:spMkLst>
            <pc:docMk/>
            <pc:sldMk cId="4213681520" sldId="310"/>
            <ac:spMk id="5" creationId="{D54054BA-1114-9E23-BB88-4062E95D2ADE}"/>
          </ac:spMkLst>
        </pc:spChg>
        <pc:spChg chg="add mod">
          <ac:chgData name="Thomas Froment" userId="4d47d833-7bbe-4dd6-859d-dcdc79e00258" providerId="ADAL" clId="{8DA678AF-9BD0-41FF-9336-98F8030914AB}" dt="2023-05-18T17:22:13.236" v="4694" actId="1076"/>
          <ac:spMkLst>
            <pc:docMk/>
            <pc:sldMk cId="4213681520" sldId="310"/>
            <ac:spMk id="6" creationId="{18234943-30B2-855D-FA42-3B335A4EB8AF}"/>
          </ac:spMkLst>
        </pc:spChg>
        <pc:spChg chg="add mod">
          <ac:chgData name="Thomas Froment" userId="4d47d833-7bbe-4dd6-859d-dcdc79e00258" providerId="ADAL" clId="{8DA678AF-9BD0-41FF-9336-98F8030914AB}" dt="2023-05-18T17:42:24.584" v="4845"/>
          <ac:spMkLst>
            <pc:docMk/>
            <pc:sldMk cId="4213681520" sldId="310"/>
            <ac:spMk id="7" creationId="{B7D19A43-7620-8B13-EA59-BB7370A63444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18" creationId="{4E47826C-EA23-E8EC-19CA-E4797C2B9FC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19" creationId="{D5456912-295A-9658-2C90-58BC8B1760C3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0" creationId="{E970D0C7-956B-55A0-1217-ADF1AE090315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1" creationId="{B4FBF9D1-5120-965A-952D-12F79F81AA6E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8" creationId="{EBB33FBA-9805-2230-06F0-A52684F51CBC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9" creationId="{08939CD2-B834-6BCC-F57F-7432A8020532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1" creationId="{CD5CCE81-4616-0F41-AE43-09AD42E0303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5" creationId="{300695EC-545F-7D51-3B98-149A2E0DDA4C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6" creationId="{4E8C980C-65E0-BE47-0DB5-6962DDCA8E01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7" creationId="{C6A3A23C-6460-B184-5FE7-C43DBEA68AC7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8" creationId="{1E3956BB-5316-194C-4429-B9BEF072894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9" creationId="{C66DD0CA-2F18-B3A6-D2AE-17530329B8B5}"/>
          </ac:spMkLst>
        </pc:spChg>
        <pc:spChg chg="add mod">
          <ac:chgData name="Thomas Froment" userId="4d47d833-7bbe-4dd6-859d-dcdc79e00258" providerId="ADAL" clId="{8DA678AF-9BD0-41FF-9336-98F8030914AB}" dt="2023-05-18T14:11:15.020" v="2195"/>
          <ac:spMkLst>
            <pc:docMk/>
            <pc:sldMk cId="4213681520" sldId="310"/>
            <ac:spMk id="80" creationId="{60A85093-3586-EC2F-30A7-F506C4814F60}"/>
          </ac:spMkLst>
        </pc:spChg>
        <pc:spChg chg="add del mod">
          <ac:chgData name="Thomas Froment" userId="4d47d833-7bbe-4dd6-859d-dcdc79e00258" providerId="ADAL" clId="{8DA678AF-9BD0-41FF-9336-98F8030914AB}" dt="2023-05-18T17:42:24.242" v="4844" actId="478"/>
          <ac:spMkLst>
            <pc:docMk/>
            <pc:sldMk cId="4213681520" sldId="310"/>
            <ac:spMk id="81" creationId="{2BE78C52-57F3-582F-CB50-656D5E039BC7}"/>
          </ac:spMkLst>
        </pc:spChg>
        <pc:spChg chg="add mod">
          <ac:chgData name="Thomas Froment" userId="4d47d833-7bbe-4dd6-859d-dcdc79e00258" providerId="ADAL" clId="{8DA678AF-9BD0-41FF-9336-98F8030914AB}" dt="2023-05-18T14:14:36.854" v="2221"/>
          <ac:spMkLst>
            <pc:docMk/>
            <pc:sldMk cId="4213681520" sldId="310"/>
            <ac:spMk id="98" creationId="{F8417FD8-53F7-0B67-D06A-815B1CB7C7CD}"/>
          </ac:spMkLst>
        </pc:spChg>
        <pc:spChg chg="add mod">
          <ac:chgData name="Thomas Froment" userId="4d47d833-7bbe-4dd6-859d-dcdc79e00258" providerId="ADAL" clId="{8DA678AF-9BD0-41FF-9336-98F8030914AB}" dt="2023-05-18T14:14:36.854" v="2221"/>
          <ac:spMkLst>
            <pc:docMk/>
            <pc:sldMk cId="4213681520" sldId="310"/>
            <ac:spMk id="99" creationId="{906571CF-C211-BAE8-8BD6-539069B0B60A}"/>
          </ac:spMkLst>
        </pc:spChg>
        <pc:spChg chg="add mod">
          <ac:chgData name="Thomas Froment" userId="4d47d833-7bbe-4dd6-859d-dcdc79e00258" providerId="ADAL" clId="{8DA678AF-9BD0-41FF-9336-98F8030914AB}" dt="2023-05-18T14:16:34.541" v="2247" actId="1076"/>
          <ac:spMkLst>
            <pc:docMk/>
            <pc:sldMk cId="4213681520" sldId="310"/>
            <ac:spMk id="100" creationId="{9BD5AEF8-22F7-6EBA-D265-57881642F3D2}"/>
          </ac:spMkLst>
        </pc:spChg>
        <pc:spChg chg="add mod">
          <ac:chgData name="Thomas Froment" userId="4d47d833-7bbe-4dd6-859d-dcdc79e00258" providerId="ADAL" clId="{8DA678AF-9BD0-41FF-9336-98F8030914AB}" dt="2023-05-18T14:16:36.764" v="2248" actId="1076"/>
          <ac:spMkLst>
            <pc:docMk/>
            <pc:sldMk cId="4213681520" sldId="310"/>
            <ac:spMk id="101" creationId="{B3705A3C-B096-02AE-F16B-CDB9EDE01041}"/>
          </ac:spMkLst>
        </pc:spChg>
        <pc:spChg chg="add del mod">
          <ac:chgData name="Thomas Froment" userId="4d47d833-7bbe-4dd6-859d-dcdc79e00258" providerId="ADAL" clId="{8DA678AF-9BD0-41FF-9336-98F8030914AB}" dt="2023-05-18T14:15:29.547" v="2229"/>
          <ac:spMkLst>
            <pc:docMk/>
            <pc:sldMk cId="4213681520" sldId="310"/>
            <ac:spMk id="111" creationId="{CE58FA5E-9155-CBCE-5238-A936DD779341}"/>
          </ac:spMkLst>
        </pc:s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6" creationId="{F4659C16-591E-0556-49E2-CB4D4EA3598F}"/>
          </ac:grpSpMkLst>
        </pc:grpChg>
        <pc:grpChg chg="add mod">
          <ac:chgData name="Thomas Froment" userId="4d47d833-7bbe-4dd6-859d-dcdc79e00258" providerId="ADAL" clId="{8DA678AF-9BD0-41FF-9336-98F8030914AB}" dt="2023-05-18T14:11:21.009" v="2197" actId="1076"/>
          <ac:grpSpMkLst>
            <pc:docMk/>
            <pc:sldMk cId="4213681520" sldId="310"/>
            <ac:grpSpMk id="22" creationId="{96629E75-855B-E0A7-3216-26DB16CE4725}"/>
          </ac:grpSpMkLst>
        </pc:gr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30" creationId="{84CD9AE5-1BE6-81F9-77F9-E58937D73F88}"/>
          </ac:grpSpMkLst>
        </pc:gr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70" creationId="{AA08D6E1-EA2E-5E2D-0CAC-5CB7C358F19B}"/>
          </ac:grpSpMkLst>
        </pc:grpChg>
        <pc:grpChg chg="add mod">
          <ac:chgData name="Thomas Froment" userId="4d47d833-7bbe-4dd6-859d-dcdc79e00258" providerId="ADAL" clId="{8DA678AF-9BD0-41FF-9336-98F8030914AB}" dt="2023-05-18T14:14:39.878" v="2222" actId="1076"/>
          <ac:grpSpMkLst>
            <pc:docMk/>
            <pc:sldMk cId="4213681520" sldId="310"/>
            <ac:grpSpMk id="82" creationId="{9A0DEA64-FE10-83F2-4D8F-A79B7D8F8AAD}"/>
          </ac:grpSpMkLst>
        </pc:grpChg>
        <pc:grpChg chg="mod">
          <ac:chgData name="Thomas Froment" userId="4d47d833-7bbe-4dd6-859d-dcdc79e00258" providerId="ADAL" clId="{8DA678AF-9BD0-41FF-9336-98F8030914AB}" dt="2023-05-18T14:11:15.020" v="2195"/>
          <ac:grpSpMkLst>
            <pc:docMk/>
            <pc:sldMk cId="4213681520" sldId="310"/>
            <ac:grpSpMk id="84" creationId="{B8159180-A65D-A131-7759-1FD42D1C8A23}"/>
          </ac:grpSpMkLst>
        </pc:grpChg>
        <pc:grpChg chg="add del mod">
          <ac:chgData name="Thomas Froment" userId="4d47d833-7bbe-4dd6-859d-dcdc79e00258" providerId="ADAL" clId="{8DA678AF-9BD0-41FF-9336-98F8030914AB}" dt="2023-05-18T14:15:29.547" v="2229"/>
          <ac:grpSpMkLst>
            <pc:docMk/>
            <pc:sldMk cId="4213681520" sldId="310"/>
            <ac:grpSpMk id="102" creationId="{F0834EB7-8E6F-89CF-12BC-783047517CFC}"/>
          </ac:grpSpMkLst>
        </pc:grpChg>
        <pc:picChg chg="add 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4" creationId="{82293CBB-9314-67DD-19D1-1BA66A0278D1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5" creationId="{891ADA4C-AC93-B870-CAE0-7E66A2C99E0C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3" creationId="{F90C3248-B2E6-4FF4-221A-CBA936356EE9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4" creationId="{892DBCAA-6980-1652-639B-03F3834847EA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5" creationId="{A32C14DB-DB5C-61BD-1034-335E1B48FFE5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6" creationId="{C6DEB224-A5B1-8ED5-82A7-2D5B2E2C647C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7" creationId="{11A24CEA-237A-D63D-FA4E-148CDE6A3500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31" creationId="{C8AAC672-AEC8-934F-7BC1-D85004B9277B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33" creationId="{9953D9C1-B611-EB07-4091-2C89DFB5985A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2" creationId="{D0264E87-401E-07A3-E583-38E54AD9FE83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3" creationId="{985515AC-927B-EE77-B315-6EAF317A07DC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4" creationId="{112FE789-B15A-5B26-89CA-63428BD5475E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6" creationId="{E00B75FC-C3BB-A7CF-61E8-86ECE83AA846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7" creationId="{3E6180C6-9409-F9A4-FD55-DD04CCF02889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8" creationId="{F59B7E99-7BFF-59E0-7FEA-26357203F798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9" creationId="{5343B5D1-7634-FB14-B024-4E91C3511040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3" creationId="{5E89940A-02EB-4803-8A6D-E3145D43C122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5" creationId="{5FF9E250-D050-F1EB-45CC-2F6CE7DFC823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6" creationId="{0A72FD5D-C9F1-E499-C6E7-F111B1CB3384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7" creationId="{31B44468-8D45-3170-7077-D319A7C9E6E0}"/>
          </ac:picMkLst>
        </pc:picChg>
        <pc:picChg chg="add mod ord">
          <ac:chgData name="Thomas Froment" userId="4d47d833-7bbe-4dd6-859d-dcdc79e00258" providerId="ADAL" clId="{8DA678AF-9BD0-41FF-9336-98F8030914AB}" dt="2023-05-18T17:21:55.205" v="4692" actId="1076"/>
          <ac:picMkLst>
            <pc:docMk/>
            <pc:sldMk cId="4213681520" sldId="310"/>
            <ac:picMk id="89" creationId="{3599813E-6A6E-4872-C6B8-295D42B59FCF}"/>
          </ac:picMkLst>
        </pc:picChg>
        <pc:picChg chg="add mod ord">
          <ac:chgData name="Thomas Froment" userId="4d47d833-7bbe-4dd6-859d-dcdc79e00258" providerId="ADAL" clId="{8DA678AF-9BD0-41FF-9336-98F8030914AB}" dt="2023-05-18T17:19:46.972" v="4684" actId="166"/>
          <ac:picMkLst>
            <pc:docMk/>
            <pc:sldMk cId="4213681520" sldId="310"/>
            <ac:picMk id="91" creationId="{DE85A365-5769-5914-CCBB-B358214E53C4}"/>
          </ac:picMkLst>
        </pc:picChg>
        <pc:picChg chg="add">
          <ac:chgData name="Thomas Froment" userId="4d47d833-7bbe-4dd6-859d-dcdc79e00258" providerId="ADAL" clId="{8DA678AF-9BD0-41FF-9336-98F8030914AB}" dt="2023-05-18T14:13:35.939" v="2209" actId="22"/>
          <ac:picMkLst>
            <pc:docMk/>
            <pc:sldMk cId="4213681520" sldId="310"/>
            <ac:picMk id="93" creationId="{07C435E0-1AF5-9502-BCC9-48382D08B050}"/>
          </ac:picMkLst>
        </pc:picChg>
        <pc:picChg chg="add del mod">
          <ac:chgData name="Thomas Froment" userId="4d47d833-7bbe-4dd6-859d-dcdc79e00258" providerId="ADAL" clId="{8DA678AF-9BD0-41FF-9336-98F8030914AB}" dt="2023-05-18T14:13:53.552" v="2213" actId="478"/>
          <ac:picMkLst>
            <pc:docMk/>
            <pc:sldMk cId="4213681520" sldId="310"/>
            <ac:picMk id="95" creationId="{D25CD795-673A-3162-D69D-7D7E5FB11AD8}"/>
          </ac:picMkLst>
        </pc:picChg>
        <pc:picChg chg="add mod">
          <ac:chgData name="Thomas Froment" userId="4d47d833-7bbe-4dd6-859d-dcdc79e00258" providerId="ADAL" clId="{8DA678AF-9BD0-41FF-9336-98F8030914AB}" dt="2023-05-18T17:19:36.381" v="4683" actId="1076"/>
          <ac:picMkLst>
            <pc:docMk/>
            <pc:sldMk cId="4213681520" sldId="310"/>
            <ac:picMk id="97" creationId="{226F6FB7-C91E-954B-2160-37C5D906CAB2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3" creationId="{8F80F475-0753-FB0E-3AFD-E45E2A2FA115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4" creationId="{498676E6-2A96-B470-799C-4ECB74E9A98E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5" creationId="{7577475C-BE55-B4B2-145B-C5DF07340257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6" creationId="{64CFEC8D-0DFA-711D-6B4D-5B936749A984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7" creationId="{7549D55D-8110-2EB1-FDF4-21711503CFEA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8" creationId="{4339A644-2242-7124-4D65-DC9F7DF663F4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9" creationId="{60AC9725-FDD7-6AB6-4346-22FBC4107052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10" creationId="{86801071-3159-EF56-A597-10C74749C565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2" creationId="{0BCED84D-3273-F31C-8172-D0E6B797D85D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3" creationId="{A3ADD4FF-9688-72AD-C237-237AE1FFB56D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4" creationId="{620A6B5D-8094-FE78-855D-8B37A7FAC957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5" creationId="{C25A02D0-6E86-F383-ED4E-D16A842B1B0B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6" creationId="{85499FD9-96A2-0018-7273-5480EB348858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7" creationId="{70C59F74-5E0F-8343-6700-4AC1FE527BF0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8" creationId="{000D190E-58CC-F2A1-C0BB-A8AB295A58AB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9" creationId="{2339C16D-07D5-8A77-0028-CB4319F46F68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20" creationId="{9EE82412-76CD-1AD8-5DA9-A6A2E677065C}"/>
          </ac:picMkLst>
        </pc:picChg>
        <pc:picChg chg="add del mod">
          <ac:chgData name="Thomas Froment" userId="4d47d833-7bbe-4dd6-859d-dcdc79e00258" providerId="ADAL" clId="{8DA678AF-9BD0-41FF-9336-98F8030914AB}" dt="2023-05-18T14:15:44.536" v="2239"/>
          <ac:picMkLst>
            <pc:docMk/>
            <pc:sldMk cId="4213681520" sldId="310"/>
            <ac:picMk id="121" creationId="{AA3D7334-26E9-297C-F849-1D11B389CEF6}"/>
          </ac:picMkLst>
        </pc:picChg>
        <pc:picChg chg="add mod">
          <ac:chgData name="Thomas Froment" userId="4d47d833-7bbe-4dd6-859d-dcdc79e00258" providerId="ADAL" clId="{8DA678AF-9BD0-41FF-9336-98F8030914AB}" dt="2023-05-18T14:17:45.796" v="2250" actId="1076"/>
          <ac:picMkLst>
            <pc:docMk/>
            <pc:sldMk cId="4213681520" sldId="310"/>
            <ac:picMk id="123" creationId="{43E004D5-2740-8B34-510B-31B25DB86370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22T16:47:08.872" v="5655" actId="113"/>
        <pc:sldMkLst>
          <pc:docMk/>
          <pc:sldMk cId="1235483354" sldId="311"/>
        </pc:sldMkLst>
        <pc:spChg chg="mod">
          <ac:chgData name="Thomas Froment" userId="4d47d833-7bbe-4dd6-859d-dcdc79e00258" providerId="ADAL" clId="{8DA678AF-9BD0-41FF-9336-98F8030914AB}" dt="2023-05-18T14:20:06.031" v="2294" actId="20577"/>
          <ac:spMkLst>
            <pc:docMk/>
            <pc:sldMk cId="1235483354" sldId="311"/>
            <ac:spMk id="2" creationId="{B4D57336-4D37-012C-FE02-92DD0DD2C7CB}"/>
          </ac:spMkLst>
        </pc:spChg>
        <pc:spChg chg="add del">
          <ac:chgData name="Thomas Froment" userId="4d47d833-7bbe-4dd6-859d-dcdc79e00258" providerId="ADAL" clId="{8DA678AF-9BD0-41FF-9336-98F8030914AB}" dt="2023-05-18T14:19:57.793" v="2266"/>
          <ac:spMkLst>
            <pc:docMk/>
            <pc:sldMk cId="1235483354" sldId="311"/>
            <ac:spMk id="5" creationId="{9E01FFCC-84A9-8DA6-52F7-C9DAA9F5B487}"/>
          </ac:spMkLst>
        </pc:spChg>
        <pc:spChg chg="add mod">
          <ac:chgData name="Thomas Froment" userId="4d47d833-7bbe-4dd6-859d-dcdc79e00258" providerId="ADAL" clId="{8DA678AF-9BD0-41FF-9336-98F8030914AB}" dt="2023-05-20T13:26:50.639" v="5365" actId="1035"/>
          <ac:spMkLst>
            <pc:docMk/>
            <pc:sldMk cId="1235483354" sldId="311"/>
            <ac:spMk id="5" creationId="{AE5A5446-343C-E844-48CF-2694AC0341E5}"/>
          </ac:spMkLst>
        </pc:spChg>
        <pc:spChg chg="add mod">
          <ac:chgData name="Thomas Froment" userId="4d47d833-7bbe-4dd6-859d-dcdc79e00258" providerId="ADAL" clId="{8DA678AF-9BD0-41FF-9336-98F8030914AB}" dt="2023-05-18T17:19:17.609" v="4676" actId="1076"/>
          <ac:spMkLst>
            <pc:docMk/>
            <pc:sldMk cId="1235483354" sldId="311"/>
            <ac:spMk id="6" creationId="{F0A75BB7-818F-E005-603C-3618E5F6AB06}"/>
          </ac:spMkLst>
        </pc:spChg>
        <pc:spChg chg="add mod">
          <ac:chgData name="Thomas Froment" userId="4d47d833-7bbe-4dd6-859d-dcdc79e00258" providerId="ADAL" clId="{8DA678AF-9BD0-41FF-9336-98F8030914AB}" dt="2023-05-22T16:47:08.872" v="5655" actId="113"/>
          <ac:spMkLst>
            <pc:docMk/>
            <pc:sldMk cId="1235483354" sldId="311"/>
            <ac:spMk id="7" creationId="{B8ED0BA3-3162-5874-11FC-F6BBD7749F7E}"/>
          </ac:spMkLst>
        </pc:spChg>
        <pc:spChg chg="add del">
          <ac:chgData name="Thomas Froment" userId="4d47d833-7bbe-4dd6-859d-dcdc79e00258" providerId="ADAL" clId="{8DA678AF-9BD0-41FF-9336-98F8030914AB}" dt="2023-05-18T14:24:01.329" v="2315"/>
          <ac:spMkLst>
            <pc:docMk/>
            <pc:sldMk cId="1235483354" sldId="311"/>
            <ac:spMk id="8" creationId="{9E6916E6-D063-A5CB-71D0-758341F106E7}"/>
          </ac:spMkLst>
        </pc:spChg>
        <pc:spChg chg="add mod">
          <ac:chgData name="Thomas Froment" userId="4d47d833-7bbe-4dd6-859d-dcdc79e00258" providerId="ADAL" clId="{8DA678AF-9BD0-41FF-9336-98F8030914AB}" dt="2023-05-18T17:22:18.199" v="4696" actId="1076"/>
          <ac:spMkLst>
            <pc:docMk/>
            <pc:sldMk cId="1235483354" sldId="311"/>
            <ac:spMk id="8" creationId="{C92C3C2C-019C-61E3-0287-7811856137FE}"/>
          </ac:spMkLst>
        </pc:spChg>
        <pc:spChg chg="add del">
          <ac:chgData name="Thomas Froment" userId="4d47d833-7bbe-4dd6-859d-dcdc79e00258" providerId="ADAL" clId="{8DA678AF-9BD0-41FF-9336-98F8030914AB}" dt="2023-05-18T14:24:09.632" v="2322"/>
          <ac:spMkLst>
            <pc:docMk/>
            <pc:sldMk cId="1235483354" sldId="311"/>
            <ac:spMk id="9" creationId="{D3E85771-84BC-0F2C-9E58-B95B681B9DE5}"/>
          </ac:spMkLst>
        </pc:spChg>
        <pc:spChg chg="del">
          <ac:chgData name="Thomas Froment" userId="4d47d833-7bbe-4dd6-859d-dcdc79e00258" providerId="ADAL" clId="{8DA678AF-9BD0-41FF-9336-98F8030914AB}" dt="2023-05-18T14:19:35.991" v="2264" actId="478"/>
          <ac:spMkLst>
            <pc:docMk/>
            <pc:sldMk cId="1235483354" sldId="311"/>
            <ac:spMk id="80" creationId="{60A85093-3586-EC2F-30A7-F506C4814F60}"/>
          </ac:spMkLst>
        </pc:spChg>
        <pc:spChg chg="del">
          <ac:chgData name="Thomas Froment" userId="4d47d833-7bbe-4dd6-859d-dcdc79e00258" providerId="ADAL" clId="{8DA678AF-9BD0-41FF-9336-98F8030914AB}" dt="2023-05-18T14:19:34.919" v="2263" actId="478"/>
          <ac:spMkLst>
            <pc:docMk/>
            <pc:sldMk cId="1235483354" sldId="311"/>
            <ac:spMk id="81" creationId="{2BE78C52-57F3-582F-CB50-656D5E039BC7}"/>
          </ac:spMkLst>
        </pc:spChg>
        <pc:spChg chg="del">
          <ac:chgData name="Thomas Froment" userId="4d47d833-7bbe-4dd6-859d-dcdc79e00258" providerId="ADAL" clId="{8DA678AF-9BD0-41FF-9336-98F8030914AB}" dt="2023-05-18T14:20:17.039" v="2298" actId="478"/>
          <ac:spMkLst>
            <pc:docMk/>
            <pc:sldMk cId="1235483354" sldId="311"/>
            <ac:spMk id="98" creationId="{F8417FD8-53F7-0B67-D06A-815B1CB7C7CD}"/>
          </ac:spMkLst>
        </pc:spChg>
        <pc:spChg chg="del">
          <ac:chgData name="Thomas Froment" userId="4d47d833-7bbe-4dd6-859d-dcdc79e00258" providerId="ADAL" clId="{8DA678AF-9BD0-41FF-9336-98F8030914AB}" dt="2023-05-18T14:20:18.007" v="2299" actId="478"/>
          <ac:spMkLst>
            <pc:docMk/>
            <pc:sldMk cId="1235483354" sldId="311"/>
            <ac:spMk id="99" creationId="{906571CF-C211-BAE8-8BD6-539069B0B60A}"/>
          </ac:spMkLst>
        </pc:spChg>
        <pc:spChg chg="del mod">
          <ac:chgData name="Thomas Froment" userId="4d47d833-7bbe-4dd6-859d-dcdc79e00258" providerId="ADAL" clId="{8DA678AF-9BD0-41FF-9336-98F8030914AB}" dt="2023-05-18T14:20:15.751" v="2297" actId="478"/>
          <ac:spMkLst>
            <pc:docMk/>
            <pc:sldMk cId="1235483354" sldId="311"/>
            <ac:spMk id="100" creationId="{9BD5AEF8-22F7-6EBA-D265-57881642F3D2}"/>
          </ac:spMkLst>
        </pc:spChg>
        <pc:spChg chg="del">
          <ac:chgData name="Thomas Froment" userId="4d47d833-7bbe-4dd6-859d-dcdc79e00258" providerId="ADAL" clId="{8DA678AF-9BD0-41FF-9336-98F8030914AB}" dt="2023-05-18T14:20:15.063" v="2296" actId="478"/>
          <ac:spMkLst>
            <pc:docMk/>
            <pc:sldMk cId="1235483354" sldId="311"/>
            <ac:spMk id="101" creationId="{B3705A3C-B096-02AE-F16B-CDB9EDE01041}"/>
          </ac:spMkLst>
        </pc:spChg>
        <pc:grpChg chg="mod">
          <ac:chgData name="Thomas Froment" userId="4d47d833-7bbe-4dd6-859d-dcdc79e00258" providerId="ADAL" clId="{8DA678AF-9BD0-41FF-9336-98F8030914AB}" dt="2023-05-18T14:25:49.072" v="2362" actId="1076"/>
          <ac:grpSpMkLst>
            <pc:docMk/>
            <pc:sldMk cId="1235483354" sldId="311"/>
            <ac:grpSpMk id="22" creationId="{96629E75-855B-E0A7-3216-26DB16CE4725}"/>
          </ac:grpSpMkLst>
        </pc:grpChg>
        <pc:grpChg chg="mod">
          <ac:chgData name="Thomas Froment" userId="4d47d833-7bbe-4dd6-859d-dcdc79e00258" providerId="ADAL" clId="{8DA678AF-9BD0-41FF-9336-98F8030914AB}" dt="2023-05-18T14:25:17.430" v="2351" actId="1076"/>
          <ac:grpSpMkLst>
            <pc:docMk/>
            <pc:sldMk cId="1235483354" sldId="311"/>
            <ac:grpSpMk id="82" creationId="{9A0DEA64-FE10-83F2-4D8F-A79B7D8F8AAD}"/>
          </ac:grpSpMkLst>
        </pc:grpChg>
        <pc:picChg chg="add del mod">
          <ac:chgData name="Thomas Froment" userId="4d47d833-7bbe-4dd6-859d-dcdc79e00258" providerId="ADAL" clId="{8DA678AF-9BD0-41FF-9336-98F8030914AB}" dt="2023-05-20T13:28:16.546" v="5369" actId="478"/>
          <ac:picMkLst>
            <pc:docMk/>
            <pc:sldMk cId="1235483354" sldId="311"/>
            <ac:picMk id="3" creationId="{80FC70F0-0C5A-8C55-4C12-E9ACBAC70E6C}"/>
          </ac:picMkLst>
        </pc:picChg>
        <pc:picChg chg="mod">
          <ac:chgData name="Thomas Froment" userId="4d47d833-7bbe-4dd6-859d-dcdc79e00258" providerId="ADAL" clId="{8DA678AF-9BD0-41FF-9336-98F8030914AB}" dt="2023-05-18T14:24:25.317" v="2326" actId="1076"/>
          <ac:picMkLst>
            <pc:docMk/>
            <pc:sldMk cId="1235483354" sldId="311"/>
            <ac:picMk id="4" creationId="{82293CBB-9314-67DD-19D1-1BA66A0278D1}"/>
          </ac:picMkLst>
        </pc:picChg>
        <pc:picChg chg="add mod">
          <ac:chgData name="Thomas Froment" userId="4d47d833-7bbe-4dd6-859d-dcdc79e00258" providerId="ADAL" clId="{8DA678AF-9BD0-41FF-9336-98F8030914AB}" dt="2023-05-20T13:28:30.339" v="5377" actId="1076"/>
          <ac:picMkLst>
            <pc:docMk/>
            <pc:sldMk cId="1235483354" sldId="311"/>
            <ac:picMk id="10" creationId="{2FFF6641-DAC6-5CEF-B292-8D3AAA3874C0}"/>
          </ac:picMkLst>
        </pc:picChg>
        <pc:picChg chg="mod">
          <ac:chgData name="Thomas Froment" userId="4d47d833-7bbe-4dd6-859d-dcdc79e00258" providerId="ADAL" clId="{8DA678AF-9BD0-41FF-9336-98F8030914AB}" dt="2023-05-18T14:25:16.218" v="2350" actId="1076"/>
          <ac:picMkLst>
            <pc:docMk/>
            <pc:sldMk cId="1235483354" sldId="311"/>
            <ac:picMk id="89" creationId="{3599813E-6A6E-4872-C6B8-295D42B59FCF}"/>
          </ac:picMkLst>
        </pc:picChg>
        <pc:picChg chg="mod">
          <ac:chgData name="Thomas Froment" userId="4d47d833-7bbe-4dd6-859d-dcdc79e00258" providerId="ADAL" clId="{8DA678AF-9BD0-41FF-9336-98F8030914AB}" dt="2023-05-18T14:25:20.304" v="2353" actId="1076"/>
          <ac:picMkLst>
            <pc:docMk/>
            <pc:sldMk cId="1235483354" sldId="311"/>
            <ac:picMk id="91" creationId="{DE85A365-5769-5914-CCBB-B358214E53C4}"/>
          </ac:picMkLst>
        </pc:picChg>
        <pc:picChg chg="del">
          <ac:chgData name="Thomas Froment" userId="4d47d833-7bbe-4dd6-859d-dcdc79e00258" providerId="ADAL" clId="{8DA678AF-9BD0-41FF-9336-98F8030914AB}" dt="2023-05-18T14:19:08.383" v="2260" actId="478"/>
          <ac:picMkLst>
            <pc:docMk/>
            <pc:sldMk cId="1235483354" sldId="311"/>
            <ac:picMk id="97" creationId="{226F6FB7-C91E-954B-2160-37C5D906CAB2}"/>
          </ac:picMkLst>
        </pc:picChg>
        <pc:picChg chg="del">
          <ac:chgData name="Thomas Froment" userId="4d47d833-7bbe-4dd6-859d-dcdc79e00258" providerId="ADAL" clId="{8DA678AF-9BD0-41FF-9336-98F8030914AB}" dt="2023-05-18T14:19:06.423" v="2259" actId="478"/>
          <ac:picMkLst>
            <pc:docMk/>
            <pc:sldMk cId="1235483354" sldId="311"/>
            <ac:picMk id="123" creationId="{43E004D5-2740-8B34-510B-31B25DB86370}"/>
          </ac:picMkLst>
        </pc:picChg>
      </pc:sldChg>
      <pc:sldChg chg="new del">
        <pc:chgData name="Thomas Froment" userId="4d47d833-7bbe-4dd6-859d-dcdc79e00258" providerId="ADAL" clId="{8DA678AF-9BD0-41FF-9336-98F8030914AB}" dt="2023-05-18T14:32:01.523" v="2435" actId="680"/>
        <pc:sldMkLst>
          <pc:docMk/>
          <pc:sldMk cId="670969163" sldId="312"/>
        </pc:sldMkLst>
      </pc:sldChg>
      <pc:sldChg chg="addSp delSp modSp new mod">
        <pc:chgData name="Thomas Froment" userId="4d47d833-7bbe-4dd6-859d-dcdc79e00258" providerId="ADAL" clId="{8DA678AF-9BD0-41FF-9336-98F8030914AB}" dt="2023-05-20T13:29:08.141" v="5379" actId="1076"/>
        <pc:sldMkLst>
          <pc:docMk/>
          <pc:sldMk cId="4079997909" sldId="312"/>
        </pc:sldMkLst>
        <pc:spChg chg="del mod">
          <ac:chgData name="Thomas Froment" userId="4d47d833-7bbe-4dd6-859d-dcdc79e00258" providerId="ADAL" clId="{8DA678AF-9BD0-41FF-9336-98F8030914AB}" dt="2023-05-18T14:33:08.336" v="2445" actId="478"/>
          <ac:spMkLst>
            <pc:docMk/>
            <pc:sldMk cId="4079997909" sldId="312"/>
            <ac:spMk id="2" creationId="{0D75B2A8-FE9D-66F8-66C0-4158AE9FDC8C}"/>
          </ac:spMkLst>
        </pc:spChg>
        <pc:spChg chg="add del mod">
          <ac:chgData name="Thomas Froment" userId="4d47d833-7bbe-4dd6-859d-dcdc79e00258" providerId="ADAL" clId="{8DA678AF-9BD0-41FF-9336-98F8030914AB}" dt="2023-05-18T14:33:11.966" v="2448" actId="478"/>
          <ac:spMkLst>
            <pc:docMk/>
            <pc:sldMk cId="4079997909" sldId="312"/>
            <ac:spMk id="4" creationId="{4CE3F123-5A44-49D8-B005-7AD1DC037C95}"/>
          </ac:spMkLst>
        </pc:spChg>
        <pc:spChg chg="add del mod">
          <ac:chgData name="Thomas Froment" userId="4d47d833-7bbe-4dd6-859d-dcdc79e00258" providerId="ADAL" clId="{8DA678AF-9BD0-41FF-9336-98F8030914AB}" dt="2023-05-18T14:33:10.158" v="2447"/>
          <ac:spMkLst>
            <pc:docMk/>
            <pc:sldMk cId="4079997909" sldId="312"/>
            <ac:spMk id="5" creationId="{12B9E651-A83A-705C-26EA-2C9D42BBC49E}"/>
          </ac:spMkLst>
        </pc:spChg>
        <pc:spChg chg="add mod">
          <ac:chgData name="Thomas Froment" userId="4d47d833-7bbe-4dd6-859d-dcdc79e00258" providerId="ADAL" clId="{8DA678AF-9BD0-41FF-9336-98F8030914AB}" dt="2023-05-18T14:33:24.378" v="2452" actId="6549"/>
          <ac:spMkLst>
            <pc:docMk/>
            <pc:sldMk cId="4079997909" sldId="312"/>
            <ac:spMk id="6" creationId="{54721F75-446C-FE93-B903-FF64A9C0EB7D}"/>
          </ac:spMkLst>
        </pc:spChg>
        <pc:spChg chg="add mod">
          <ac:chgData name="Thomas Froment" userId="4d47d833-7bbe-4dd6-859d-dcdc79e00258" providerId="ADAL" clId="{8DA678AF-9BD0-41FF-9336-98F8030914AB}" dt="2023-05-18T17:15:40.247" v="4622" actId="20577"/>
          <ac:spMkLst>
            <pc:docMk/>
            <pc:sldMk cId="4079997909" sldId="312"/>
            <ac:spMk id="11" creationId="{82FE873E-F8C0-76C8-5F64-87B8047ECC00}"/>
          </ac:spMkLst>
        </pc:spChg>
        <pc:spChg chg="add mod">
          <ac:chgData name="Thomas Froment" userId="4d47d833-7bbe-4dd6-859d-dcdc79e00258" providerId="ADAL" clId="{8DA678AF-9BD0-41FF-9336-98F8030914AB}" dt="2023-05-18T14:45:21.047" v="2922" actId="255"/>
          <ac:spMkLst>
            <pc:docMk/>
            <pc:sldMk cId="4079997909" sldId="312"/>
            <ac:spMk id="14" creationId="{0CDC0346-271B-0A79-0BB4-A811B1DAFDE8}"/>
          </ac:spMkLst>
        </pc:spChg>
        <pc:spChg chg="add mod">
          <ac:chgData name="Thomas Froment" userId="4d47d833-7bbe-4dd6-859d-dcdc79e00258" providerId="ADAL" clId="{8DA678AF-9BD0-41FF-9336-98F8030914AB}" dt="2023-05-20T13:29:08.141" v="5379" actId="1076"/>
          <ac:spMkLst>
            <pc:docMk/>
            <pc:sldMk cId="4079997909" sldId="312"/>
            <ac:spMk id="15" creationId="{B2F17179-6100-76E3-8997-79947B50697D}"/>
          </ac:spMkLst>
        </pc:spChg>
        <pc:spChg chg="add del">
          <ac:chgData name="Thomas Froment" userId="4d47d833-7bbe-4dd6-859d-dcdc79e00258" providerId="ADAL" clId="{8DA678AF-9BD0-41FF-9336-98F8030914AB}" dt="2023-05-18T14:38:51.583" v="2634" actId="11529"/>
          <ac:spMkLst>
            <pc:docMk/>
            <pc:sldMk cId="4079997909" sldId="312"/>
            <ac:spMk id="16" creationId="{1516A494-4343-C9B9-BCA3-A4FE2A4B7A05}"/>
          </ac:spMkLst>
        </pc:spChg>
        <pc:spChg chg="add mod">
          <ac:chgData name="Thomas Froment" userId="4d47d833-7bbe-4dd6-859d-dcdc79e00258" providerId="ADAL" clId="{8DA678AF-9BD0-41FF-9336-98F8030914AB}" dt="2023-05-18T14:43:06.911" v="2885" actId="1076"/>
          <ac:spMkLst>
            <pc:docMk/>
            <pc:sldMk cId="4079997909" sldId="312"/>
            <ac:spMk id="17" creationId="{891DBF0E-48D0-675C-2BD3-5BCBBB6C1174}"/>
          </ac:spMkLst>
        </pc:spChg>
        <pc:spChg chg="add mod">
          <ac:chgData name="Thomas Froment" userId="4d47d833-7bbe-4dd6-859d-dcdc79e00258" providerId="ADAL" clId="{8DA678AF-9BD0-41FF-9336-98F8030914AB}" dt="2023-05-18T14:45:09.070" v="2917" actId="14100"/>
          <ac:spMkLst>
            <pc:docMk/>
            <pc:sldMk cId="4079997909" sldId="312"/>
            <ac:spMk id="18" creationId="{B7ECB768-C3D9-0155-0B79-0E3F2B969F08}"/>
          </ac:spMkLst>
        </pc:spChg>
        <pc:spChg chg="add del">
          <ac:chgData name="Thomas Froment" userId="4d47d833-7bbe-4dd6-859d-dcdc79e00258" providerId="ADAL" clId="{8DA678AF-9BD0-41FF-9336-98F8030914AB}" dt="2023-05-18T14:41:10.080" v="2838"/>
          <ac:spMkLst>
            <pc:docMk/>
            <pc:sldMk cId="4079997909" sldId="312"/>
            <ac:spMk id="19" creationId="{7EEF0AF7-6F81-8918-6ACB-C2CB189CB7F8}"/>
          </ac:spMkLst>
        </pc:spChg>
        <pc:picChg chg="add del mod">
          <ac:chgData name="Thomas Froment" userId="4d47d833-7bbe-4dd6-859d-dcdc79e00258" providerId="ADAL" clId="{8DA678AF-9BD0-41FF-9336-98F8030914AB}" dt="2023-05-18T14:35:49.078" v="2462" actId="478"/>
          <ac:picMkLst>
            <pc:docMk/>
            <pc:sldMk cId="4079997909" sldId="312"/>
            <ac:picMk id="8" creationId="{69D71BA0-5631-30CA-105C-B99B8C8BCABD}"/>
          </ac:picMkLst>
        </pc:picChg>
        <pc:picChg chg="add del mod">
          <ac:chgData name="Thomas Froment" userId="4d47d833-7bbe-4dd6-859d-dcdc79e00258" providerId="ADAL" clId="{8DA678AF-9BD0-41FF-9336-98F8030914AB}" dt="2023-05-18T14:44:21.821" v="2897" actId="478"/>
          <ac:picMkLst>
            <pc:docMk/>
            <pc:sldMk cId="4079997909" sldId="312"/>
            <ac:picMk id="10" creationId="{86DD8A14-2DD0-9599-7590-CF95F4DAFE83}"/>
          </ac:picMkLst>
        </pc:picChg>
        <pc:picChg chg="add mod">
          <ac:chgData name="Thomas Froment" userId="4d47d833-7bbe-4dd6-859d-dcdc79e00258" providerId="ADAL" clId="{8DA678AF-9BD0-41FF-9336-98F8030914AB}" dt="2023-05-18T14:44:29.183" v="2900" actId="1076"/>
          <ac:picMkLst>
            <pc:docMk/>
            <pc:sldMk cId="4079997909" sldId="312"/>
            <ac:picMk id="13" creationId="{5145373F-AD83-7D4A-EA76-CD475E62131D}"/>
          </ac:picMkLst>
        </pc:picChg>
        <pc:picChg chg="add mod">
          <ac:chgData name="Thomas Froment" userId="4d47d833-7bbe-4dd6-859d-dcdc79e00258" providerId="ADAL" clId="{8DA678AF-9BD0-41FF-9336-98F8030914AB}" dt="2023-05-18T14:45:02.355" v="2914" actId="1076"/>
          <ac:picMkLst>
            <pc:docMk/>
            <pc:sldMk cId="4079997909" sldId="312"/>
            <ac:picMk id="21" creationId="{B4066F74-D78A-8C40-09DE-91D4160568E8}"/>
          </ac:picMkLst>
        </pc:picChg>
        <pc:picChg chg="add mod">
          <ac:chgData name="Thomas Froment" userId="4d47d833-7bbe-4dd6-859d-dcdc79e00258" providerId="ADAL" clId="{8DA678AF-9BD0-41FF-9336-98F8030914AB}" dt="2023-05-18T14:45:43.688" v="2925" actId="14100"/>
          <ac:picMkLst>
            <pc:docMk/>
            <pc:sldMk cId="4079997909" sldId="312"/>
            <ac:picMk id="23" creationId="{511AA51B-857B-F2C1-DDB7-5D4CF60EBCA3}"/>
          </ac:picMkLst>
        </pc:picChg>
        <pc:picChg chg="add del mod">
          <ac:chgData name="Thomas Froment" userId="4d47d833-7bbe-4dd6-859d-dcdc79e00258" providerId="ADAL" clId="{8DA678AF-9BD0-41FF-9336-98F8030914AB}" dt="2023-05-18T14:53:02.404" v="3014" actId="478"/>
          <ac:picMkLst>
            <pc:docMk/>
            <pc:sldMk cId="4079997909" sldId="312"/>
            <ac:picMk id="25" creationId="{A5C55D66-7C36-5289-C92A-DCB36898291E}"/>
          </ac:picMkLst>
        </pc:picChg>
        <pc:picChg chg="add del mod">
          <ac:chgData name="Thomas Froment" userId="4d47d833-7bbe-4dd6-859d-dcdc79e00258" providerId="ADAL" clId="{8DA678AF-9BD0-41FF-9336-98F8030914AB}" dt="2023-05-18T14:53:04.666" v="3015" actId="21"/>
          <ac:picMkLst>
            <pc:docMk/>
            <pc:sldMk cId="4079997909" sldId="312"/>
            <ac:picMk id="27" creationId="{516C9F87-7241-8FE7-6EDB-2264D0942999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20T13:39:45.299" v="5537" actId="1035"/>
        <pc:sldMkLst>
          <pc:docMk/>
          <pc:sldMk cId="2085214759" sldId="313"/>
        </pc:sldMkLst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4" creationId="{FF6CBCA1-5937-9971-AE1B-DFEC2424BF14}"/>
          </ac:spMkLst>
        </pc:spChg>
        <pc:spChg chg="mod">
          <ac:chgData name="Thomas Froment" userId="4d47d833-7bbe-4dd6-859d-dcdc79e00258" providerId="ADAL" clId="{8DA678AF-9BD0-41FF-9336-98F8030914AB}" dt="2023-05-18T14:46:50.021" v="2950" actId="20577"/>
          <ac:spMkLst>
            <pc:docMk/>
            <pc:sldMk cId="2085214759" sldId="313"/>
            <ac:spMk id="6" creationId="{54721F75-446C-FE93-B903-FF64A9C0EB7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8" creationId="{30735D92-A985-7556-6A48-05238259731E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0" creationId="{3C0339EE-84D4-132A-83BF-BF0D0D30A7E9}"/>
          </ac:spMkLst>
        </pc:spChg>
        <pc:spChg chg="del">
          <ac:chgData name="Thomas Froment" userId="4d47d833-7bbe-4dd6-859d-dcdc79e00258" providerId="ADAL" clId="{8DA678AF-9BD0-41FF-9336-98F8030914AB}" dt="2023-05-18T14:47:40.765" v="2955" actId="478"/>
          <ac:spMkLst>
            <pc:docMk/>
            <pc:sldMk cId="2085214759" sldId="313"/>
            <ac:spMk id="11" creationId="{82FE873E-F8C0-76C8-5F64-87B8047ECC00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2" creationId="{7A583F4D-8541-2C42-BD4D-246FFB3BA939}"/>
          </ac:spMkLst>
        </pc:spChg>
        <pc:spChg chg="del">
          <ac:chgData name="Thomas Froment" userId="4d47d833-7bbe-4dd6-859d-dcdc79e00258" providerId="ADAL" clId="{8DA678AF-9BD0-41FF-9336-98F8030914AB}" dt="2023-05-18T14:47:41.957" v="2956" actId="478"/>
          <ac:spMkLst>
            <pc:docMk/>
            <pc:sldMk cId="2085214759" sldId="313"/>
            <ac:spMk id="14" creationId="{0CDC0346-271B-0A79-0BB4-A811B1DAFDE8}"/>
          </ac:spMkLst>
        </pc:spChg>
        <pc:spChg chg="del">
          <ac:chgData name="Thomas Froment" userId="4d47d833-7bbe-4dd6-859d-dcdc79e00258" providerId="ADAL" clId="{8DA678AF-9BD0-41FF-9336-98F8030914AB}" dt="2023-05-18T14:47:39.141" v="2954" actId="478"/>
          <ac:spMkLst>
            <pc:docMk/>
            <pc:sldMk cId="2085214759" sldId="313"/>
            <ac:spMk id="15" creationId="{B2F17179-6100-76E3-8997-79947B50697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6" creationId="{9302C17E-7254-2D49-95DC-4254FC0A0F96}"/>
          </ac:spMkLst>
        </pc:spChg>
        <pc:spChg chg="del">
          <ac:chgData name="Thomas Froment" userId="4d47d833-7bbe-4dd6-859d-dcdc79e00258" providerId="ADAL" clId="{8DA678AF-9BD0-41FF-9336-98F8030914AB}" dt="2023-05-18T14:47:42.941" v="2958" actId="478"/>
          <ac:spMkLst>
            <pc:docMk/>
            <pc:sldMk cId="2085214759" sldId="313"/>
            <ac:spMk id="17" creationId="{891DBF0E-48D0-675C-2BD3-5BCBBB6C1174}"/>
          </ac:spMkLst>
        </pc:spChg>
        <pc:spChg chg="del">
          <ac:chgData name="Thomas Froment" userId="4d47d833-7bbe-4dd6-859d-dcdc79e00258" providerId="ADAL" clId="{8DA678AF-9BD0-41FF-9336-98F8030914AB}" dt="2023-05-18T14:47:36.005" v="2951" actId="478"/>
          <ac:spMkLst>
            <pc:docMk/>
            <pc:sldMk cId="2085214759" sldId="313"/>
            <ac:spMk id="18" creationId="{B7ECB768-C3D9-0155-0B79-0E3F2B969F08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9" creationId="{3E6AA25E-7B4C-287E-44B2-03DBAB7ECF5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20" creationId="{BEB9CC97-AA11-185C-EB4D-51E085AF4971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22" creationId="{57700385-FC3C-0CB0-E3D7-D45FF936A416}"/>
          </ac:spMkLst>
        </pc:spChg>
        <pc:spChg chg="add mod">
          <ac:chgData name="Thomas Froment" userId="4d47d833-7bbe-4dd6-859d-dcdc79e00258" providerId="ADAL" clId="{8DA678AF-9BD0-41FF-9336-98F8030914AB}" dt="2023-05-18T14:53:56.423" v="3039" actId="403"/>
          <ac:spMkLst>
            <pc:docMk/>
            <pc:sldMk cId="2085214759" sldId="313"/>
            <ac:spMk id="39" creationId="{FCE15437-62AB-1869-737B-DDF6BD15B84B}"/>
          </ac:spMkLst>
        </pc:spChg>
        <pc:spChg chg="add mod">
          <ac:chgData name="Thomas Froment" userId="4d47d833-7bbe-4dd6-859d-dcdc79e00258" providerId="ADAL" clId="{8DA678AF-9BD0-41FF-9336-98F8030914AB}" dt="2023-05-20T13:39:45.299" v="5537" actId="1035"/>
          <ac:spMkLst>
            <pc:docMk/>
            <pc:sldMk cId="2085214759" sldId="313"/>
            <ac:spMk id="40" creationId="{1BC7AD31-6219-03BD-4D5B-CB697950DA73}"/>
          </ac:spMkLst>
        </pc:spChg>
        <pc:spChg chg="add mod">
          <ac:chgData name="Thomas Froment" userId="4d47d833-7bbe-4dd6-859d-dcdc79e00258" providerId="ADAL" clId="{8DA678AF-9BD0-41FF-9336-98F8030914AB}" dt="2023-05-20T13:39:42.422" v="5534" actId="1035"/>
          <ac:spMkLst>
            <pc:docMk/>
            <pc:sldMk cId="2085214759" sldId="313"/>
            <ac:spMk id="43" creationId="{C12295A8-166A-D7B9-B04B-024F1E9540F5}"/>
          </ac:spMkLst>
        </pc:spChg>
        <pc:grpChg chg="add del mod">
          <ac:chgData name="Thomas Froment" userId="4d47d833-7bbe-4dd6-859d-dcdc79e00258" providerId="ADAL" clId="{8DA678AF-9BD0-41FF-9336-98F8030914AB}" dt="2023-05-18T14:48:10.912" v="2966"/>
          <ac:grpSpMkLst>
            <pc:docMk/>
            <pc:sldMk cId="2085214759" sldId="313"/>
            <ac:grpSpMk id="3" creationId="{A48885FA-934E-FA24-55DE-47B1CB5912C0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5" creationId="{FABF07D6-3EAE-3738-1315-3069C23F3C76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7" creationId="{38F00316-C589-45F1-9B32-0F9E09F14627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9" creationId="{3042096C-758A-71FD-1E1B-F8171BCAFDFD}"/>
          </ac:grpSpMkLst>
        </pc:grpChg>
        <pc:graphicFrameChg chg="add del mod modGraphic">
          <ac:chgData name="Thomas Froment" userId="4d47d833-7bbe-4dd6-859d-dcdc79e00258" providerId="ADAL" clId="{8DA678AF-9BD0-41FF-9336-98F8030914AB}" dt="2023-05-18T14:48:10.912" v="2966"/>
          <ac:graphicFrameMkLst>
            <pc:docMk/>
            <pc:sldMk cId="2085214759" sldId="313"/>
            <ac:graphicFrameMk id="2" creationId="{6555C065-BF59-4DDF-26DD-8A053F18C3B8}"/>
          </ac:graphicFrameMkLst>
        </pc:graphicFrameChg>
        <pc:picChg chg="add mod">
          <ac:chgData name="Thomas Froment" userId="4d47d833-7bbe-4dd6-859d-dcdc79e00258" providerId="ADAL" clId="{8DA678AF-9BD0-41FF-9336-98F8030914AB}" dt="2023-05-20T13:39:34.849" v="5523" actId="1076"/>
          <ac:picMkLst>
            <pc:docMk/>
            <pc:sldMk cId="2085214759" sldId="313"/>
            <ac:picMk id="3" creationId="{ED2277C4-6137-5C07-1FA0-9DAB23AB5C81}"/>
          </ac:picMkLst>
        </pc:picChg>
        <pc:picChg chg="del">
          <ac:chgData name="Thomas Froment" userId="4d47d833-7bbe-4dd6-859d-dcdc79e00258" providerId="ADAL" clId="{8DA678AF-9BD0-41FF-9336-98F8030914AB}" dt="2023-05-18T14:47:42.373" v="2957" actId="478"/>
          <ac:picMkLst>
            <pc:docMk/>
            <pc:sldMk cId="2085214759" sldId="313"/>
            <ac:picMk id="13" creationId="{5145373F-AD83-7D4A-EA76-CD475E62131D}"/>
          </ac:picMkLst>
        </pc:picChg>
        <pc:picChg chg="del">
          <ac:chgData name="Thomas Froment" userId="4d47d833-7bbe-4dd6-859d-dcdc79e00258" providerId="ADAL" clId="{8DA678AF-9BD0-41FF-9336-98F8030914AB}" dt="2023-05-18T14:47:36.508" v="2952" actId="478"/>
          <ac:picMkLst>
            <pc:docMk/>
            <pc:sldMk cId="2085214759" sldId="313"/>
            <ac:picMk id="21" creationId="{B4066F74-D78A-8C40-09DE-91D4160568E8}"/>
          </ac:picMkLst>
        </pc:picChg>
        <pc:picChg chg="del">
          <ac:chgData name="Thomas Froment" userId="4d47d833-7bbe-4dd6-859d-dcdc79e00258" providerId="ADAL" clId="{8DA678AF-9BD0-41FF-9336-98F8030914AB}" dt="2023-05-18T14:47:37.405" v="2953" actId="478"/>
          <ac:picMkLst>
            <pc:docMk/>
            <pc:sldMk cId="2085214759" sldId="313"/>
            <ac:picMk id="23" creationId="{511AA51B-857B-F2C1-DDB7-5D4CF60EBCA3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6" creationId="{8AAE85BB-F6A1-DFC7-97D8-8BF5808E0782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7" creationId="{5ACBD82B-059D-2F21-3183-913DD59F4728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8" creationId="{97E61517-1852-520D-A0F1-84597A4D2ABF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9" creationId="{1A61F9D6-3388-76DB-750C-4731335A79D9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0" creationId="{B399D805-2BBA-A984-1D01-88D3E16A2609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1" creationId="{62733AB5-3BB7-336A-95A6-96877489D2D7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2" creationId="{ADB95531-38F5-E6A9-307F-CBF55F046AA1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3" creationId="{09D74FE7-1387-C3CD-66EA-0A256409BE92}"/>
          </ac:picMkLst>
        </pc:picChg>
        <pc:picChg chg="add mod">
          <ac:chgData name="Thomas Froment" userId="4d47d833-7bbe-4dd6-859d-dcdc79e00258" providerId="ADAL" clId="{8DA678AF-9BD0-41FF-9336-98F8030914AB}" dt="2023-05-18T14:49:59.527" v="2982" actId="1076"/>
          <ac:picMkLst>
            <pc:docMk/>
            <pc:sldMk cId="2085214759" sldId="313"/>
            <ac:picMk id="34" creationId="{A93A0192-A9A8-8758-3C23-A8B4A83718A3}"/>
          </ac:picMkLst>
        </pc:picChg>
        <pc:picChg chg="add del mod">
          <ac:chgData name="Thomas Froment" userId="4d47d833-7bbe-4dd6-859d-dcdc79e00258" providerId="ADAL" clId="{8DA678AF-9BD0-41FF-9336-98F8030914AB}" dt="2023-05-18T14:49:37.021" v="2975" actId="478"/>
          <ac:picMkLst>
            <pc:docMk/>
            <pc:sldMk cId="2085214759" sldId="313"/>
            <ac:picMk id="36" creationId="{EF40378D-5013-0C77-2E8F-667DB0135A22}"/>
          </ac:picMkLst>
        </pc:picChg>
        <pc:picChg chg="add del mod">
          <ac:chgData name="Thomas Froment" userId="4d47d833-7bbe-4dd6-859d-dcdc79e00258" providerId="ADAL" clId="{8DA678AF-9BD0-41FF-9336-98F8030914AB}" dt="2023-05-18T14:51:26.520" v="3010" actId="1076"/>
          <ac:picMkLst>
            <pc:docMk/>
            <pc:sldMk cId="2085214759" sldId="313"/>
            <ac:picMk id="38" creationId="{49435B3E-7D76-3F30-DEF7-2C3C92A998FD}"/>
          </ac:picMkLst>
        </pc:picChg>
        <pc:picChg chg="add mod">
          <ac:chgData name="Thomas Froment" userId="4d47d833-7bbe-4dd6-859d-dcdc79e00258" providerId="ADAL" clId="{8DA678AF-9BD0-41FF-9336-98F8030914AB}" dt="2023-05-18T14:53:36.431" v="3032" actId="1076"/>
          <ac:picMkLst>
            <pc:docMk/>
            <pc:sldMk cId="2085214759" sldId="313"/>
            <ac:picMk id="41" creationId="{C398ACA0-9B72-34BC-D71D-E4FF7E2AFBDE}"/>
          </ac:picMkLst>
        </pc:picChg>
        <pc:picChg chg="add del mod">
          <ac:chgData name="Thomas Froment" userId="4d47d833-7bbe-4dd6-859d-dcdc79e00258" providerId="ADAL" clId="{8DA678AF-9BD0-41FF-9336-98F8030914AB}" dt="2023-05-20T13:39:08.196" v="5511" actId="478"/>
          <ac:picMkLst>
            <pc:docMk/>
            <pc:sldMk cId="2085214759" sldId="313"/>
            <ac:picMk id="42" creationId="{93C49317-DEC6-0504-4E2E-5F7ED9D49FDF}"/>
          </ac:picMkLst>
        </pc:picChg>
        <pc:picChg chg="add del mod">
          <ac:chgData name="Thomas Froment" userId="4d47d833-7bbe-4dd6-859d-dcdc79e00258" providerId="ADAL" clId="{8DA678AF-9BD0-41FF-9336-98F8030914AB}" dt="2023-05-18T15:10:58.137" v="3170" actId="21"/>
          <ac:picMkLst>
            <pc:docMk/>
            <pc:sldMk cId="2085214759" sldId="313"/>
            <ac:picMk id="45" creationId="{46D9C94C-94D8-3FDD-2C88-1D6187DCC635}"/>
          </ac:picMkLst>
        </pc:picChg>
        <pc:picChg chg="add del mod">
          <ac:chgData name="Thomas Froment" userId="4d47d833-7bbe-4dd6-859d-dcdc79e00258" providerId="ADAL" clId="{8DA678AF-9BD0-41FF-9336-98F8030914AB}" dt="2023-05-18T15:10:56.810" v="3169" actId="478"/>
          <ac:picMkLst>
            <pc:docMk/>
            <pc:sldMk cId="2085214759" sldId="313"/>
            <ac:picMk id="47" creationId="{1C81585B-1261-2069-9D21-0027CE30AFF5}"/>
          </ac:picMkLst>
        </pc:picChg>
        <pc:cxnChg chg="mod">
          <ac:chgData name="Thomas Froment" userId="4d47d833-7bbe-4dd6-859d-dcdc79e00258" providerId="ADAL" clId="{8DA678AF-9BD0-41FF-9336-98F8030914AB}" dt="2023-05-18T14:47:44.356" v="2959"/>
          <ac:cxnSpMkLst>
            <pc:docMk/>
            <pc:sldMk cId="2085214759" sldId="313"/>
            <ac:cxnSpMk id="24" creationId="{EB062AB0-8FAA-92EC-9C22-A617A89BA4E1}"/>
          </ac:cxnSpMkLst>
        </pc:cxnChg>
        <pc:cxnChg chg="mod">
          <ac:chgData name="Thomas Froment" userId="4d47d833-7bbe-4dd6-859d-dcdc79e00258" providerId="ADAL" clId="{8DA678AF-9BD0-41FF-9336-98F8030914AB}" dt="2023-05-18T14:47:44.356" v="2959"/>
          <ac:cxnSpMkLst>
            <pc:docMk/>
            <pc:sldMk cId="2085214759" sldId="313"/>
            <ac:cxnSpMk id="25" creationId="{7CB642B8-1CC5-3773-3F43-F0FA0CAC43B2}"/>
          </ac:cxnSpMkLst>
        </pc:cxnChg>
      </pc:sldChg>
      <pc:sldChg chg="addSp delSp modSp add mod">
        <pc:chgData name="Thomas Froment" userId="4d47d833-7bbe-4dd6-859d-dcdc79e00258" providerId="ADAL" clId="{8DA678AF-9BD0-41FF-9336-98F8030914AB}" dt="2023-05-22T13:38:26.898" v="5592" actId="1076"/>
        <pc:sldMkLst>
          <pc:docMk/>
          <pc:sldMk cId="462123277" sldId="314"/>
        </pc:sldMkLst>
        <pc:spChg chg="mod">
          <ac:chgData name="Thomas Froment" userId="4d47d833-7bbe-4dd6-859d-dcdc79e00258" providerId="ADAL" clId="{8DA678AF-9BD0-41FF-9336-98F8030914AB}" dt="2023-05-18T14:55:06.598" v="3061" actId="403"/>
          <ac:spMkLst>
            <pc:docMk/>
            <pc:sldMk cId="462123277" sldId="314"/>
            <ac:spMk id="6" creationId="{54721F75-446C-FE93-B903-FF64A9C0EB7D}"/>
          </ac:spMkLst>
        </pc:spChg>
        <pc:spChg chg="del">
          <ac:chgData name="Thomas Froment" userId="4d47d833-7bbe-4dd6-859d-dcdc79e00258" providerId="ADAL" clId="{8DA678AF-9BD0-41FF-9336-98F8030914AB}" dt="2023-05-18T14:56:49.092" v="3064" actId="478"/>
          <ac:spMkLst>
            <pc:docMk/>
            <pc:sldMk cId="462123277" sldId="314"/>
            <ac:spMk id="39" creationId="{FCE15437-62AB-1869-737B-DDF6BD15B84B}"/>
          </ac:spMkLst>
        </pc:spChg>
        <pc:spChg chg="del">
          <ac:chgData name="Thomas Froment" userId="4d47d833-7bbe-4dd6-859d-dcdc79e00258" providerId="ADAL" clId="{8DA678AF-9BD0-41FF-9336-98F8030914AB}" dt="2023-05-18T14:56:52.460" v="3066" actId="478"/>
          <ac:spMkLst>
            <pc:docMk/>
            <pc:sldMk cId="462123277" sldId="314"/>
            <ac:spMk id="40" creationId="{1BC7AD31-6219-03BD-4D5B-CB697950DA73}"/>
          </ac:spMkLst>
        </pc:spChg>
        <pc:spChg chg="del">
          <ac:chgData name="Thomas Froment" userId="4d47d833-7bbe-4dd6-859d-dcdc79e00258" providerId="ADAL" clId="{8DA678AF-9BD0-41FF-9336-98F8030914AB}" dt="2023-05-20T13:30:13.924" v="5380" actId="478"/>
          <ac:spMkLst>
            <pc:docMk/>
            <pc:sldMk cId="462123277" sldId="314"/>
            <ac:spMk id="43" creationId="{C12295A8-166A-D7B9-B04B-024F1E9540F5}"/>
          </ac:spMkLst>
        </pc:spChg>
        <pc:picChg chg="add mod">
          <ac:chgData name="Thomas Froment" userId="4d47d833-7bbe-4dd6-859d-dcdc79e00258" providerId="ADAL" clId="{8DA678AF-9BD0-41FF-9336-98F8030914AB}" dt="2023-05-22T13:38:26.898" v="5592" actId="1076"/>
          <ac:picMkLst>
            <pc:docMk/>
            <pc:sldMk cId="462123277" sldId="314"/>
            <ac:picMk id="3" creationId="{6551F07A-7100-E215-2D1D-8B37CE8FB2FA}"/>
          </ac:picMkLst>
        </pc:picChg>
        <pc:picChg chg="add del mod">
          <ac:chgData name="Thomas Froment" userId="4d47d833-7bbe-4dd6-859d-dcdc79e00258" providerId="ADAL" clId="{8DA678AF-9BD0-41FF-9336-98F8030914AB}" dt="2023-05-18T14:59:26.179" v="3073" actId="478"/>
          <ac:picMkLst>
            <pc:docMk/>
            <pc:sldMk cId="462123277" sldId="314"/>
            <ac:picMk id="3" creationId="{E6C1C57B-8D3C-D6A9-C92B-60E64B646CB3}"/>
          </ac:picMkLst>
        </pc:picChg>
        <pc:picChg chg="add mod">
          <ac:chgData name="Thomas Froment" userId="4d47d833-7bbe-4dd6-859d-dcdc79e00258" providerId="ADAL" clId="{8DA678AF-9BD0-41FF-9336-98F8030914AB}" dt="2023-05-18T15:12:49.423" v="3183" actId="1076"/>
          <ac:picMkLst>
            <pc:docMk/>
            <pc:sldMk cId="462123277" sldId="314"/>
            <ac:picMk id="5" creationId="{9EACEBDB-90BD-3CF7-8692-BDCEFB0C8EF4}"/>
          </ac:picMkLst>
        </pc:picChg>
        <pc:picChg chg="add del mod">
          <ac:chgData name="Thomas Froment" userId="4d47d833-7bbe-4dd6-859d-dcdc79e00258" providerId="ADAL" clId="{8DA678AF-9BD0-41FF-9336-98F8030914AB}" dt="2023-05-18T15:12:39.795" v="3177" actId="478"/>
          <ac:picMkLst>
            <pc:docMk/>
            <pc:sldMk cId="462123277" sldId="314"/>
            <ac:picMk id="8" creationId="{592D4C75-3715-3B54-6D00-C353FCFDE6CB}"/>
          </ac:picMkLst>
        </pc:picChg>
        <pc:picChg chg="add del mod">
          <ac:chgData name="Thomas Froment" userId="4d47d833-7bbe-4dd6-859d-dcdc79e00258" providerId="ADAL" clId="{8DA678AF-9BD0-41FF-9336-98F8030914AB}" dt="2023-05-22T13:38:06.857" v="5587" actId="478"/>
          <ac:picMkLst>
            <pc:docMk/>
            <pc:sldMk cId="462123277" sldId="314"/>
            <ac:picMk id="10" creationId="{65928F56-EAA5-2473-2960-3518578D2CD0}"/>
          </ac:picMkLst>
        </pc:picChg>
        <pc:picChg chg="del">
          <ac:chgData name="Thomas Froment" userId="4d47d833-7bbe-4dd6-859d-dcdc79e00258" providerId="ADAL" clId="{8DA678AF-9BD0-41FF-9336-98F8030914AB}" dt="2023-05-18T14:56:45.980" v="3062" actId="478"/>
          <ac:picMkLst>
            <pc:docMk/>
            <pc:sldMk cId="462123277" sldId="314"/>
            <ac:picMk id="34" creationId="{A93A0192-A9A8-8758-3C23-A8B4A83718A3}"/>
          </ac:picMkLst>
        </pc:picChg>
        <pc:picChg chg="del">
          <ac:chgData name="Thomas Froment" userId="4d47d833-7bbe-4dd6-859d-dcdc79e00258" providerId="ADAL" clId="{8DA678AF-9BD0-41FF-9336-98F8030914AB}" dt="2023-05-18T14:56:47.556" v="3063" actId="478"/>
          <ac:picMkLst>
            <pc:docMk/>
            <pc:sldMk cId="462123277" sldId="314"/>
            <ac:picMk id="38" creationId="{49435B3E-7D76-3F30-DEF7-2C3C92A998FD}"/>
          </ac:picMkLst>
        </pc:picChg>
        <pc:picChg chg="del">
          <ac:chgData name="Thomas Froment" userId="4d47d833-7bbe-4dd6-859d-dcdc79e00258" providerId="ADAL" clId="{8DA678AF-9BD0-41FF-9336-98F8030914AB}" dt="2023-05-18T14:56:50.620" v="3065" actId="478"/>
          <ac:picMkLst>
            <pc:docMk/>
            <pc:sldMk cId="462123277" sldId="314"/>
            <ac:picMk id="41" creationId="{C398ACA0-9B72-34BC-D71D-E4FF7E2AFBDE}"/>
          </ac:picMkLst>
        </pc:picChg>
        <pc:picChg chg="del">
          <ac:chgData name="Thomas Froment" userId="4d47d833-7bbe-4dd6-859d-dcdc79e00258" providerId="ADAL" clId="{8DA678AF-9BD0-41FF-9336-98F8030914AB}" dt="2023-05-18T14:56:53.212" v="3067" actId="478"/>
          <ac:picMkLst>
            <pc:docMk/>
            <pc:sldMk cId="462123277" sldId="314"/>
            <ac:picMk id="42" creationId="{93C49317-DEC6-0504-4E2E-5F7ED9D49FDF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7:26:21.836" v="4743" actId="1036"/>
        <pc:sldMkLst>
          <pc:docMk/>
          <pc:sldMk cId="2286585228" sldId="315"/>
        </pc:sldMkLst>
        <pc:spChg chg="add mod">
          <ac:chgData name="Thomas Froment" userId="4d47d833-7bbe-4dd6-859d-dcdc79e00258" providerId="ADAL" clId="{8DA678AF-9BD0-41FF-9336-98F8030914AB}" dt="2023-05-18T17:25:58.597" v="4735" actId="1076"/>
          <ac:spMkLst>
            <pc:docMk/>
            <pc:sldMk cId="2286585228" sldId="315"/>
            <ac:spMk id="2" creationId="{789E1849-8E2F-3B79-C43F-4C5EFFD0A79B}"/>
          </ac:spMkLst>
        </pc:spChg>
        <pc:spChg chg="add mod">
          <ac:chgData name="Thomas Froment" userId="4d47d833-7bbe-4dd6-859d-dcdc79e00258" providerId="ADAL" clId="{8DA678AF-9BD0-41FF-9336-98F8030914AB}" dt="2023-05-18T17:26:21.836" v="4743" actId="1036"/>
          <ac:spMkLst>
            <pc:docMk/>
            <pc:sldMk cId="2286585228" sldId="315"/>
            <ac:spMk id="3" creationId="{9CDF69BC-0442-A956-E20D-E23D12BF49B7}"/>
          </ac:spMkLst>
        </pc:spChg>
        <pc:spChg chg="add mod">
          <ac:chgData name="Thomas Froment" userId="4d47d833-7bbe-4dd6-859d-dcdc79e00258" providerId="ADAL" clId="{8DA678AF-9BD0-41FF-9336-98F8030914AB}" dt="2023-05-18T17:26:18.044" v="4740" actId="1076"/>
          <ac:spMkLst>
            <pc:docMk/>
            <pc:sldMk cId="2286585228" sldId="315"/>
            <ac:spMk id="4" creationId="{6520CAA3-E441-AB5C-0C76-9D67F387451A}"/>
          </ac:spMkLst>
        </pc:spChg>
        <pc:spChg chg="mod">
          <ac:chgData name="Thomas Froment" userId="4d47d833-7bbe-4dd6-859d-dcdc79e00258" providerId="ADAL" clId="{8DA678AF-9BD0-41FF-9336-98F8030914AB}" dt="2023-05-18T15:03:38.419" v="3115" actId="20577"/>
          <ac:spMkLst>
            <pc:docMk/>
            <pc:sldMk cId="2286585228" sldId="315"/>
            <ac:spMk id="6" creationId="{54721F75-446C-FE93-B903-FF64A9C0EB7D}"/>
          </ac:spMkLst>
        </pc:spChg>
        <pc:spChg chg="add mod">
          <ac:chgData name="Thomas Froment" userId="4d47d833-7bbe-4dd6-859d-dcdc79e00258" providerId="ADAL" clId="{8DA678AF-9BD0-41FF-9336-98F8030914AB}" dt="2023-05-18T17:23:11.181" v="4701" actId="20577"/>
          <ac:spMkLst>
            <pc:docMk/>
            <pc:sldMk cId="2286585228" sldId="315"/>
            <ac:spMk id="9" creationId="{F866AF4C-A442-90A8-B3E1-B15AC39040E2}"/>
          </ac:spMkLst>
        </pc:spChg>
        <pc:spChg chg="add del">
          <ac:chgData name="Thomas Froment" userId="4d47d833-7bbe-4dd6-859d-dcdc79e00258" providerId="ADAL" clId="{8DA678AF-9BD0-41FF-9336-98F8030914AB}" dt="2023-05-18T15:05:51.773" v="3128"/>
          <ac:spMkLst>
            <pc:docMk/>
            <pc:sldMk cId="2286585228" sldId="315"/>
            <ac:spMk id="10" creationId="{C3357AF5-3349-E290-06DD-DC32A9275C9D}"/>
          </ac:spMkLst>
        </pc:spChg>
        <pc:spChg chg="add del">
          <ac:chgData name="Thomas Froment" userId="4d47d833-7bbe-4dd6-859d-dcdc79e00258" providerId="ADAL" clId="{8DA678AF-9BD0-41FF-9336-98F8030914AB}" dt="2023-05-18T15:06:40.638" v="3133"/>
          <ac:spMkLst>
            <pc:docMk/>
            <pc:sldMk cId="2286585228" sldId="315"/>
            <ac:spMk id="11" creationId="{0FD7F9E3-51F5-FCD2-4B93-7F1004179062}"/>
          </ac:spMkLst>
        </pc:spChg>
        <pc:spChg chg="del">
          <ac:chgData name="Thomas Froment" userId="4d47d833-7bbe-4dd6-859d-dcdc79e00258" providerId="ADAL" clId="{8DA678AF-9BD0-41FF-9336-98F8030914AB}" dt="2023-05-18T15:08:11.035" v="3151" actId="478"/>
          <ac:spMkLst>
            <pc:docMk/>
            <pc:sldMk cId="2286585228" sldId="315"/>
            <ac:spMk id="43" creationId="{C12295A8-166A-D7B9-B04B-024F1E9540F5}"/>
          </ac:spMkLst>
        </pc:spChg>
        <pc:picChg chg="add del">
          <ac:chgData name="Thomas Froment" userId="4d47d833-7bbe-4dd6-859d-dcdc79e00258" providerId="ADAL" clId="{8DA678AF-9BD0-41FF-9336-98F8030914AB}" dt="2023-05-18T15:04:26.140" v="3121" actId="22"/>
          <ac:picMkLst>
            <pc:docMk/>
            <pc:sldMk cId="2286585228" sldId="315"/>
            <ac:picMk id="3" creationId="{7A9C125F-AA52-EC2F-D9D0-7D20A2CBD21D}"/>
          </ac:picMkLst>
        </pc:picChg>
        <pc:picChg chg="del">
          <ac:chgData name="Thomas Froment" userId="4d47d833-7bbe-4dd6-859d-dcdc79e00258" providerId="ADAL" clId="{8DA678AF-9BD0-41FF-9336-98F8030914AB}" dt="2023-05-18T15:03:40.835" v="3116" actId="478"/>
          <ac:picMkLst>
            <pc:docMk/>
            <pc:sldMk cId="2286585228" sldId="315"/>
            <ac:picMk id="5" creationId="{9EACEBDB-90BD-3CF7-8692-BDCEFB0C8EF4}"/>
          </ac:picMkLst>
        </pc:picChg>
        <pc:picChg chg="add del mod">
          <ac:chgData name="Thomas Froment" userId="4d47d833-7bbe-4dd6-859d-dcdc79e00258" providerId="ADAL" clId="{8DA678AF-9BD0-41FF-9336-98F8030914AB}" dt="2023-05-18T15:07:42.635" v="3146" actId="478"/>
          <ac:picMkLst>
            <pc:docMk/>
            <pc:sldMk cId="2286585228" sldId="315"/>
            <ac:picMk id="7" creationId="{02F63196-2FBF-FEE7-035E-CBE02988C977}"/>
          </ac:picMkLst>
        </pc:picChg>
        <pc:picChg chg="mod">
          <ac:chgData name="Thomas Froment" userId="4d47d833-7bbe-4dd6-859d-dcdc79e00258" providerId="ADAL" clId="{8DA678AF-9BD0-41FF-9336-98F8030914AB}" dt="2023-05-18T15:08:16.994" v="3154" actId="1076"/>
          <ac:picMkLst>
            <pc:docMk/>
            <pc:sldMk cId="2286585228" sldId="315"/>
            <ac:picMk id="8" creationId="{592D4C75-3715-3B54-6D00-C353FCFDE6CB}"/>
          </ac:picMkLst>
        </pc:picChg>
        <pc:picChg chg="add mod">
          <ac:chgData name="Thomas Froment" userId="4d47d833-7bbe-4dd6-859d-dcdc79e00258" providerId="ADAL" clId="{8DA678AF-9BD0-41FF-9336-98F8030914AB}" dt="2023-05-18T15:11:10.513" v="3176" actId="14100"/>
          <ac:picMkLst>
            <pc:docMk/>
            <pc:sldMk cId="2286585228" sldId="315"/>
            <ac:picMk id="13" creationId="{C0F7100D-CFD9-A53E-172C-A5DA18EA54F7}"/>
          </ac:picMkLst>
        </pc:picChg>
        <pc:picChg chg="add del mod">
          <ac:chgData name="Thomas Froment" userId="4d47d833-7bbe-4dd6-859d-dcdc79e00258" providerId="ADAL" clId="{8DA678AF-9BD0-41FF-9336-98F8030914AB}" dt="2023-05-18T15:07:40.667" v="3145" actId="478"/>
          <ac:picMkLst>
            <pc:docMk/>
            <pc:sldMk cId="2286585228" sldId="315"/>
            <ac:picMk id="15" creationId="{B2354C63-37E3-73BD-2443-BC41EA48CF60}"/>
          </ac:picMkLst>
        </pc:picChg>
        <pc:picChg chg="add mod">
          <ac:chgData name="Thomas Froment" userId="4d47d833-7bbe-4dd6-859d-dcdc79e00258" providerId="ADAL" clId="{8DA678AF-9BD0-41FF-9336-98F8030914AB}" dt="2023-05-18T15:09:11.929" v="3163" actId="1076"/>
          <ac:picMkLst>
            <pc:docMk/>
            <pc:sldMk cId="2286585228" sldId="315"/>
            <ac:picMk id="17" creationId="{742B1300-3B9A-F05B-6279-BD0BE2DF5F73}"/>
          </ac:picMkLst>
        </pc:picChg>
        <pc:picChg chg="add del mod">
          <ac:chgData name="Thomas Froment" userId="4d47d833-7bbe-4dd6-859d-dcdc79e00258" providerId="ADAL" clId="{8DA678AF-9BD0-41FF-9336-98F8030914AB}" dt="2023-05-18T15:09:45.971" v="3165" actId="478"/>
          <ac:picMkLst>
            <pc:docMk/>
            <pc:sldMk cId="2286585228" sldId="315"/>
            <ac:picMk id="19" creationId="{D12FDE62-B07A-A6CC-B605-B666C37DEA23}"/>
          </ac:picMkLst>
        </pc:picChg>
        <pc:picChg chg="add mod">
          <ac:chgData name="Thomas Froment" userId="4d47d833-7bbe-4dd6-859d-dcdc79e00258" providerId="ADAL" clId="{8DA678AF-9BD0-41FF-9336-98F8030914AB}" dt="2023-05-18T15:11:07.004" v="3175" actId="1076"/>
          <ac:picMkLst>
            <pc:docMk/>
            <pc:sldMk cId="2286585228" sldId="315"/>
            <ac:picMk id="20" creationId="{B65A702F-E9A0-11B9-8A39-79382933C8E3}"/>
          </ac:picMkLst>
        </pc:picChg>
      </pc:sldChg>
      <pc:sldChg chg="add del">
        <pc:chgData name="Thomas Froment" userId="4d47d833-7bbe-4dd6-859d-dcdc79e00258" providerId="ADAL" clId="{8DA678AF-9BD0-41FF-9336-98F8030914AB}" dt="2023-05-18T15:03:47.687" v="3119"/>
        <pc:sldMkLst>
          <pc:docMk/>
          <pc:sldMk cId="297022010" sldId="316"/>
        </pc:sldMkLst>
      </pc:sldChg>
      <pc:sldChg chg="new del">
        <pc:chgData name="Thomas Froment" userId="4d47d833-7bbe-4dd6-859d-dcdc79e00258" providerId="ADAL" clId="{8DA678AF-9BD0-41FF-9336-98F8030914AB}" dt="2023-05-18T15:16:11.263" v="3188" actId="680"/>
        <pc:sldMkLst>
          <pc:docMk/>
          <pc:sldMk cId="3062177993" sldId="316"/>
        </pc:sldMkLst>
      </pc:sldChg>
      <pc:sldChg chg="addSp delSp modSp new mod ord">
        <pc:chgData name="Thomas Froment" userId="4d47d833-7bbe-4dd6-859d-dcdc79e00258" providerId="ADAL" clId="{8DA678AF-9BD0-41FF-9336-98F8030914AB}" dt="2023-05-18T17:25:23.602" v="4733" actId="1076"/>
        <pc:sldMkLst>
          <pc:docMk/>
          <pc:sldMk cId="3063646593" sldId="316"/>
        </pc:sldMkLst>
        <pc:spChg chg="del">
          <ac:chgData name="Thomas Froment" userId="4d47d833-7bbe-4dd6-859d-dcdc79e00258" providerId="ADAL" clId="{8DA678AF-9BD0-41FF-9336-98F8030914AB}" dt="2023-05-18T15:16:29.651" v="3190" actId="478"/>
          <ac:spMkLst>
            <pc:docMk/>
            <pc:sldMk cId="3063646593" sldId="316"/>
            <ac:spMk id="2" creationId="{1D3C7622-52EE-4696-DD06-5E6BCB8DF446}"/>
          </ac:spMkLst>
        </pc:spChg>
        <pc:spChg chg="add mod">
          <ac:chgData name="Thomas Froment" userId="4d47d833-7bbe-4dd6-859d-dcdc79e00258" providerId="ADAL" clId="{8DA678AF-9BD0-41FF-9336-98F8030914AB}" dt="2023-05-18T15:31:29.788" v="3557" actId="20577"/>
          <ac:spMkLst>
            <pc:docMk/>
            <pc:sldMk cId="3063646593" sldId="316"/>
            <ac:spMk id="3" creationId="{AAAE48ED-CD0C-48EA-6118-D4C9CF53BED4}"/>
          </ac:spMkLst>
        </pc:spChg>
        <pc:spChg chg="add mod">
          <ac:chgData name="Thomas Froment" userId="4d47d833-7bbe-4dd6-859d-dcdc79e00258" providerId="ADAL" clId="{8DA678AF-9BD0-41FF-9336-98F8030914AB}" dt="2023-05-18T17:24:51.637" v="4719" actId="1076"/>
          <ac:spMkLst>
            <pc:docMk/>
            <pc:sldMk cId="3063646593" sldId="316"/>
            <ac:spMk id="4" creationId="{2C52E33E-68B4-D584-0192-B100D255CD19}"/>
          </ac:spMkLst>
        </pc:spChg>
        <pc:spChg chg="add mod">
          <ac:chgData name="Thomas Froment" userId="4d47d833-7bbe-4dd6-859d-dcdc79e00258" providerId="ADAL" clId="{8DA678AF-9BD0-41FF-9336-98F8030914AB}" dt="2023-05-18T17:25:06.146" v="4726" actId="1076"/>
          <ac:spMkLst>
            <pc:docMk/>
            <pc:sldMk cId="3063646593" sldId="316"/>
            <ac:spMk id="5" creationId="{6CD75C87-3AE3-0F71-FBAC-C80F549BB722}"/>
          </ac:spMkLst>
        </pc:spChg>
        <pc:spChg chg="add del mod">
          <ac:chgData name="Thomas Froment" userId="4d47d833-7bbe-4dd6-859d-dcdc79e00258" providerId="ADAL" clId="{8DA678AF-9BD0-41FF-9336-98F8030914AB}" dt="2023-05-18T15:37:35.920" v="3567" actId="478"/>
          <ac:spMkLst>
            <pc:docMk/>
            <pc:sldMk cId="3063646593" sldId="316"/>
            <ac:spMk id="6" creationId="{059ECA93-0E56-E25C-9619-276767E74517}"/>
          </ac:spMkLst>
        </pc:spChg>
        <pc:spChg chg="add mod">
          <ac:chgData name="Thomas Froment" userId="4d47d833-7bbe-4dd6-859d-dcdc79e00258" providerId="ADAL" clId="{8DA678AF-9BD0-41FF-9336-98F8030914AB}" dt="2023-05-18T17:25:23.602" v="4733" actId="1076"/>
          <ac:spMkLst>
            <pc:docMk/>
            <pc:sldMk cId="3063646593" sldId="316"/>
            <ac:spMk id="6" creationId="{FB322BA7-1586-B45F-2217-A8DB71D0EBA1}"/>
          </ac:spMkLst>
        </pc:spChg>
        <pc:spChg chg="add del mod">
          <ac:chgData name="Thomas Froment" userId="4d47d833-7bbe-4dd6-859d-dcdc79e00258" providerId="ADAL" clId="{8DA678AF-9BD0-41FF-9336-98F8030914AB}" dt="2023-05-18T15:37:34.952" v="3566" actId="478"/>
          <ac:spMkLst>
            <pc:docMk/>
            <pc:sldMk cId="3063646593" sldId="316"/>
            <ac:spMk id="9" creationId="{3473FCAD-53F7-49E7-32B0-6FF9FE26BAF0}"/>
          </ac:spMkLst>
        </pc:spChg>
        <pc:spChg chg="add del mod">
          <ac:chgData name="Thomas Froment" userId="4d47d833-7bbe-4dd6-859d-dcdc79e00258" providerId="ADAL" clId="{8DA678AF-9BD0-41FF-9336-98F8030914AB}" dt="2023-05-18T15:37:37.193" v="3568" actId="478"/>
          <ac:spMkLst>
            <pc:docMk/>
            <pc:sldMk cId="3063646593" sldId="316"/>
            <ac:spMk id="14" creationId="{A81E7920-07F6-55D7-F3EA-7E3852488158}"/>
          </ac:spMkLst>
        </pc:spChg>
        <pc:spChg chg="add del">
          <ac:chgData name="Thomas Froment" userId="4d47d833-7bbe-4dd6-859d-dcdc79e00258" providerId="ADAL" clId="{8DA678AF-9BD0-41FF-9336-98F8030914AB}" dt="2023-05-18T15:26:26.444" v="3480"/>
          <ac:spMkLst>
            <pc:docMk/>
            <pc:sldMk cId="3063646593" sldId="316"/>
            <ac:spMk id="15" creationId="{5A096EF5-B7B9-5A85-4E16-1EE8154EF773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5" creationId="{1DD978A0-EB1B-8560-7574-AF3BB73E0140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6" creationId="{D73B7AED-E14D-F54E-9A55-F8D7F1EDF8A9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7" creationId="{37067241-9129-D2E8-AE6E-054701E0E182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8" creationId="{65B621F5-D7A0-B94C-72DA-0CF6DFEE3C7C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9" creationId="{3EA1E52F-01D7-26FD-99ED-DABE3329BD2D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30" creationId="{7D0DF546-8830-3AED-29BF-CA574C0000F2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31" creationId="{FD5AC754-948F-8505-05D9-1F78942936D1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2" creationId="{C5D63E9D-4A53-0E75-A7BC-580F03A86FC4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3" creationId="{15C47A5A-1F98-D8C7-BB04-697F1E23EB5A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4" creationId="{DDBCC6FE-1853-E94A-6054-96F998E1CB99}"/>
          </ac:spMkLst>
        </pc:spChg>
        <pc:spChg chg="mod">
          <ac:chgData name="Thomas Froment" userId="4d47d833-7bbe-4dd6-859d-dcdc79e00258" providerId="ADAL" clId="{8DA678AF-9BD0-41FF-9336-98F8030914AB}" dt="2023-05-18T15:38:17.073" v="3586"/>
          <ac:spMkLst>
            <pc:docMk/>
            <pc:sldMk cId="3063646593" sldId="316"/>
            <ac:spMk id="45" creationId="{58CB666A-45A4-EC80-F27C-E5B014017229}"/>
          </ac:spMkLst>
        </pc:spChg>
        <pc:spChg chg="mod">
          <ac:chgData name="Thomas Froment" userId="4d47d833-7bbe-4dd6-859d-dcdc79e00258" providerId="ADAL" clId="{8DA678AF-9BD0-41FF-9336-98F8030914AB}" dt="2023-05-18T15:39:43.888" v="3631" actId="20577"/>
          <ac:spMkLst>
            <pc:docMk/>
            <pc:sldMk cId="3063646593" sldId="316"/>
            <ac:spMk id="46" creationId="{8D6C1B60-8330-5465-0D48-2296238A16B2}"/>
          </ac:spMkLst>
        </pc:spChg>
        <pc:spChg chg="mod">
          <ac:chgData name="Thomas Froment" userId="4d47d833-7bbe-4dd6-859d-dcdc79e00258" providerId="ADAL" clId="{8DA678AF-9BD0-41FF-9336-98F8030914AB}" dt="2023-05-18T15:38:54.333" v="3605" actId="20577"/>
          <ac:spMkLst>
            <pc:docMk/>
            <pc:sldMk cId="3063646593" sldId="316"/>
            <ac:spMk id="47" creationId="{54C45237-82C4-2D6F-CD7F-7F4BB345677F}"/>
          </ac:spMkLst>
        </pc:spChg>
        <pc:spChg chg="mod">
          <ac:chgData name="Thomas Froment" userId="4d47d833-7bbe-4dd6-859d-dcdc79e00258" providerId="ADAL" clId="{8DA678AF-9BD0-41FF-9336-98F8030914AB}" dt="2023-05-18T15:39:05.527" v="3619" actId="20577"/>
          <ac:spMkLst>
            <pc:docMk/>
            <pc:sldMk cId="3063646593" sldId="316"/>
            <ac:spMk id="48" creationId="{194CF842-30F1-81DA-8ECD-D145ABAD5673}"/>
          </ac:spMkLst>
        </pc:spChg>
        <pc:spChg chg="mod">
          <ac:chgData name="Thomas Froment" userId="4d47d833-7bbe-4dd6-859d-dcdc79e00258" providerId="ADAL" clId="{8DA678AF-9BD0-41FF-9336-98F8030914AB}" dt="2023-05-18T15:39:32.414" v="3628" actId="404"/>
          <ac:spMkLst>
            <pc:docMk/>
            <pc:sldMk cId="3063646593" sldId="316"/>
            <ac:spMk id="49" creationId="{409A7AC5-1A51-661D-BAC4-5E4357978C1F}"/>
          </ac:spMkLst>
        </pc:spChg>
        <pc:spChg chg="mod">
          <ac:chgData name="Thomas Froment" userId="4d47d833-7bbe-4dd6-859d-dcdc79e00258" providerId="ADAL" clId="{8DA678AF-9BD0-41FF-9336-98F8030914AB}" dt="2023-05-18T15:38:17.073" v="3586"/>
          <ac:spMkLst>
            <pc:docMk/>
            <pc:sldMk cId="3063646593" sldId="316"/>
            <ac:spMk id="50" creationId="{3023D30D-ABB4-99FF-0D16-74F12A48A0C6}"/>
          </ac:spMkLst>
        </pc:spChg>
        <pc:spChg chg="mod">
          <ac:chgData name="Thomas Froment" userId="4d47d833-7bbe-4dd6-859d-dcdc79e00258" providerId="ADAL" clId="{8DA678AF-9BD0-41FF-9336-98F8030914AB}" dt="2023-05-18T15:40:52.311" v="3633" actId="404"/>
          <ac:spMkLst>
            <pc:docMk/>
            <pc:sldMk cId="3063646593" sldId="316"/>
            <ac:spMk id="51" creationId="{4BFF0CDC-1ADB-A50B-805F-B09E73267E94}"/>
          </ac:spMkLst>
        </pc:spChg>
        <pc:spChg chg="add mod">
          <ac:chgData name="Thomas Froment" userId="4d47d833-7bbe-4dd6-859d-dcdc79e00258" providerId="ADAL" clId="{8DA678AF-9BD0-41FF-9336-98F8030914AB}" dt="2023-05-18T15:41:55.491" v="3654" actId="6549"/>
          <ac:spMkLst>
            <pc:docMk/>
            <pc:sldMk cId="3063646593" sldId="316"/>
            <ac:spMk id="52" creationId="{F517A336-996D-75B0-5177-D948B36D0CA2}"/>
          </ac:spMkLst>
        </pc:spChg>
        <pc:spChg chg="add mod">
          <ac:chgData name="Thomas Froment" userId="4d47d833-7bbe-4dd6-859d-dcdc79e00258" providerId="ADAL" clId="{8DA678AF-9BD0-41FF-9336-98F8030914AB}" dt="2023-05-18T17:24:06.390" v="4713" actId="14100"/>
          <ac:spMkLst>
            <pc:docMk/>
            <pc:sldMk cId="3063646593" sldId="316"/>
            <ac:spMk id="55" creationId="{E6A5560F-D27D-3F31-D425-8123CD489082}"/>
          </ac:spMkLst>
        </pc:spChg>
        <pc:spChg chg="add mod">
          <ac:chgData name="Thomas Froment" userId="4d47d833-7bbe-4dd6-859d-dcdc79e00258" providerId="ADAL" clId="{8DA678AF-9BD0-41FF-9336-98F8030914AB}" dt="2023-05-18T17:23:56.501" v="4709" actId="14100"/>
          <ac:spMkLst>
            <pc:docMk/>
            <pc:sldMk cId="3063646593" sldId="316"/>
            <ac:spMk id="60" creationId="{DD9B62A7-6047-B9B2-92A8-747C67105AEF}"/>
          </ac:spMkLst>
        </pc:spChg>
        <pc:grpChg chg="add del mod">
          <ac:chgData name="Thomas Froment" userId="4d47d833-7bbe-4dd6-859d-dcdc79e00258" providerId="ADAL" clId="{8DA678AF-9BD0-41FF-9336-98F8030914AB}" dt="2023-05-18T15:37:44.683" v="3573"/>
          <ac:grpSpMkLst>
            <pc:docMk/>
            <pc:sldMk cId="3063646593" sldId="316"/>
            <ac:grpSpMk id="16" creationId="{5AF6912C-9A20-8996-C1B6-DD606CE875C5}"/>
          </ac:grpSpMkLst>
        </pc:grpChg>
        <pc:grpChg chg="mod">
          <ac:chgData name="Thomas Froment" userId="4d47d833-7bbe-4dd6-859d-dcdc79e00258" providerId="ADAL" clId="{8DA678AF-9BD0-41FF-9336-98F8030914AB}" dt="2023-05-18T15:37:41.515" v="3572"/>
          <ac:grpSpMkLst>
            <pc:docMk/>
            <pc:sldMk cId="3063646593" sldId="316"/>
            <ac:grpSpMk id="17" creationId="{3E906A03-7579-CF8B-B8C2-E265ECFC44F0}"/>
          </ac:grpSpMkLst>
        </pc:grpChg>
        <pc:grpChg chg="add mod">
          <ac:chgData name="Thomas Froment" userId="4d47d833-7bbe-4dd6-859d-dcdc79e00258" providerId="ADAL" clId="{8DA678AF-9BD0-41FF-9336-98F8030914AB}" dt="2023-05-18T15:39:19.240" v="3622" actId="14100"/>
          <ac:grpSpMkLst>
            <pc:docMk/>
            <pc:sldMk cId="3063646593" sldId="316"/>
            <ac:grpSpMk id="36" creationId="{D11B8185-856F-C287-A5C3-7E127E4FFC4D}"/>
          </ac:grpSpMkLst>
        </pc:grpChg>
        <pc:grpChg chg="mod">
          <ac:chgData name="Thomas Froment" userId="4d47d833-7bbe-4dd6-859d-dcdc79e00258" providerId="ADAL" clId="{8DA678AF-9BD0-41FF-9336-98F8030914AB}" dt="2023-05-18T15:38:17.073" v="3586"/>
          <ac:grpSpMkLst>
            <pc:docMk/>
            <pc:sldMk cId="3063646593" sldId="316"/>
            <ac:grpSpMk id="37" creationId="{86B89708-91F4-A5C8-793C-99F5AEB3EEB4}"/>
          </ac:grpSpMkLst>
        </pc:grpChg>
        <pc:picChg chg="add mod">
          <ac:chgData name="Thomas Froment" userId="4d47d833-7bbe-4dd6-859d-dcdc79e00258" providerId="ADAL" clId="{8DA678AF-9BD0-41FF-9336-98F8030914AB}" dt="2023-05-18T16:17:35.188" v="4113" actId="1076"/>
          <ac:picMkLst>
            <pc:docMk/>
            <pc:sldMk cId="3063646593" sldId="316"/>
            <ac:picMk id="2" creationId="{44B39C2C-E6B3-1020-E31A-A024CA75A3FF}"/>
          </ac:picMkLst>
        </pc:picChg>
        <pc:picChg chg="add del mod">
          <ac:chgData name="Thomas Froment" userId="4d47d833-7bbe-4dd6-859d-dcdc79e00258" providerId="ADAL" clId="{8DA678AF-9BD0-41FF-9336-98F8030914AB}" dt="2023-05-18T15:37:39.720" v="3570" actId="478"/>
          <ac:picMkLst>
            <pc:docMk/>
            <pc:sldMk cId="3063646593" sldId="316"/>
            <ac:picMk id="5" creationId="{C023DE44-0D7B-993D-C2D9-67C4ECF8D2F9}"/>
          </ac:picMkLst>
        </pc:picChg>
        <pc:picChg chg="add del mod">
          <ac:chgData name="Thomas Froment" userId="4d47d833-7bbe-4dd6-859d-dcdc79e00258" providerId="ADAL" clId="{8DA678AF-9BD0-41FF-9336-98F8030914AB}" dt="2023-05-18T15:37:40.249" v="3571" actId="478"/>
          <ac:picMkLst>
            <pc:docMk/>
            <pc:sldMk cId="3063646593" sldId="316"/>
            <ac:picMk id="8" creationId="{9DB4DD86-861F-BBDD-B18F-E6963BB37428}"/>
          </ac:picMkLst>
        </pc:picChg>
        <pc:picChg chg="add del mod">
          <ac:chgData name="Thomas Froment" userId="4d47d833-7bbe-4dd6-859d-dcdc79e00258" providerId="ADAL" clId="{8DA678AF-9BD0-41FF-9336-98F8030914AB}" dt="2023-05-18T15:25:31.825" v="3457" actId="478"/>
          <ac:picMkLst>
            <pc:docMk/>
            <pc:sldMk cId="3063646593" sldId="316"/>
            <ac:picMk id="11" creationId="{1A426800-64E9-2A8B-4ADF-B5F0FD876E50}"/>
          </ac:picMkLst>
        </pc:picChg>
        <pc:picChg chg="add del mod">
          <ac:chgData name="Thomas Froment" userId="4d47d833-7bbe-4dd6-859d-dcdc79e00258" providerId="ADAL" clId="{8DA678AF-9BD0-41FF-9336-98F8030914AB}" dt="2023-05-18T15:37:37.767" v="3569" actId="478"/>
          <ac:picMkLst>
            <pc:docMk/>
            <pc:sldMk cId="3063646593" sldId="316"/>
            <ac:picMk id="13" creationId="{B174E572-FEA7-EDBF-BA4C-2CAEF989F292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18" creationId="{C60F5B0B-FB39-5386-9AFB-373C2B70F6AE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19" creationId="{A867C129-DF82-9128-03E3-0B45DEF7D7EB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0" creationId="{3D499D1F-2A77-1A45-ED7E-120CBFBD5412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1" creationId="{E5CB9505-877A-34EC-69BE-63E7C36B0F86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2" creationId="{A9F8C810-C453-80E5-BB82-F4D4A739ED8F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3" creationId="{E388B3E7-6590-8E8A-6898-E5C746155373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4" creationId="{5BF29986-EDC5-513F-B2D1-0D938B763129}"/>
          </ac:picMkLst>
        </pc:picChg>
        <pc:picChg chg="add del mod">
          <ac:chgData name="Thomas Froment" userId="4d47d833-7bbe-4dd6-859d-dcdc79e00258" providerId="ADAL" clId="{8DA678AF-9BD0-41FF-9336-98F8030914AB}" dt="2023-05-18T15:38:08.738" v="3585"/>
          <ac:picMkLst>
            <pc:docMk/>
            <pc:sldMk cId="3063646593" sldId="316"/>
            <ac:picMk id="35" creationId="{190B95F1-736A-0E71-F9C0-099F2C5A53CE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38" creationId="{8545E07D-2D74-5A59-3A6C-994D59A94269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39" creationId="{F9106A69-B2F6-1E0A-A622-AA7E1F6F02BE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0" creationId="{78F1D3CC-F9AE-F777-8E4C-C6CF9CF1D448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1" creationId="{85F8B235-4458-EF35-C5AC-79AFE0D9344F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2" creationId="{F16596A9-B0E5-C610-B114-9AE38D41A04A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3" creationId="{64634943-FC5A-70A3-F6C0-D24305088ABF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4" creationId="{21D882E2-71EA-0CA0-01F9-9E78FA3C2627}"/>
          </ac:picMkLst>
        </pc:picChg>
        <pc:picChg chg="add mod ord">
          <ac:chgData name="Thomas Froment" userId="4d47d833-7bbe-4dd6-859d-dcdc79e00258" providerId="ADAL" clId="{8DA678AF-9BD0-41FF-9336-98F8030914AB}" dt="2023-05-18T17:24:12.014" v="4715" actId="166"/>
          <ac:picMkLst>
            <pc:docMk/>
            <pc:sldMk cId="3063646593" sldId="316"/>
            <ac:picMk id="54" creationId="{328E3433-5FA5-B12B-9F37-FBE784D7E32C}"/>
          </ac:picMkLst>
        </pc:picChg>
        <pc:picChg chg="add del mod">
          <ac:chgData name="Thomas Froment" userId="4d47d833-7bbe-4dd6-859d-dcdc79e00258" providerId="ADAL" clId="{8DA678AF-9BD0-41FF-9336-98F8030914AB}" dt="2023-05-18T15:47:23.366" v="3794" actId="478"/>
          <ac:picMkLst>
            <pc:docMk/>
            <pc:sldMk cId="3063646593" sldId="316"/>
            <ac:picMk id="57" creationId="{6D416532-3039-DE00-30CC-7AA976174C22}"/>
          </ac:picMkLst>
        </pc:picChg>
        <pc:picChg chg="add mod">
          <ac:chgData name="Thomas Froment" userId="4d47d833-7bbe-4dd6-859d-dcdc79e00258" providerId="ADAL" clId="{8DA678AF-9BD0-41FF-9336-98F8030914AB}" dt="2023-05-18T16:17:17.987" v="4106" actId="1076"/>
          <ac:picMkLst>
            <pc:docMk/>
            <pc:sldMk cId="3063646593" sldId="316"/>
            <ac:picMk id="59" creationId="{4DA58BA3-DEB6-F934-A8C8-E29428E6B71D}"/>
          </ac:picMkLst>
        </pc:picChg>
      </pc:sldChg>
      <pc:sldChg chg="addSp delSp modSp add mod ord modAnim">
        <pc:chgData name="Thomas Froment" userId="4d47d833-7bbe-4dd6-859d-dcdc79e00258" providerId="ADAL" clId="{8DA678AF-9BD0-41FF-9336-98F8030914AB}" dt="2023-05-18T17:25:11.772" v="4727" actId="478"/>
        <pc:sldMkLst>
          <pc:docMk/>
          <pc:sldMk cId="3197479396" sldId="317"/>
        </pc:sldMkLst>
        <pc:spChg chg="add del mod">
          <ac:chgData name="Thomas Froment" userId="4d47d833-7bbe-4dd6-859d-dcdc79e00258" providerId="ADAL" clId="{8DA678AF-9BD0-41FF-9336-98F8030914AB}" dt="2023-05-18T17:25:11.772" v="4727" actId="478"/>
          <ac:spMkLst>
            <pc:docMk/>
            <pc:sldMk cId="3197479396" sldId="317"/>
            <ac:spMk id="2" creationId="{2BBD1E0E-BA61-438F-BE1D-91DFFEA90F66}"/>
          </ac:spMkLst>
        </pc:spChg>
        <pc:spChg chg="add del mod">
          <ac:chgData name="Thomas Froment" userId="4d47d833-7bbe-4dd6-859d-dcdc79e00258" providerId="ADAL" clId="{8DA678AF-9BD0-41FF-9336-98F8030914AB}" dt="2023-05-18T16:14:43.277" v="4015" actId="478"/>
          <ac:spMkLst>
            <pc:docMk/>
            <pc:sldMk cId="3197479396" sldId="317"/>
            <ac:spMk id="2" creationId="{740BE024-3349-0DD4-9570-49C3766A8DF6}"/>
          </ac:spMkLst>
        </pc:spChg>
        <pc:spChg chg="mod">
          <ac:chgData name="Thomas Froment" userId="4d47d833-7bbe-4dd6-859d-dcdc79e00258" providerId="ADAL" clId="{8DA678AF-9BD0-41FF-9336-98F8030914AB}" dt="2023-05-18T15:31:44.586" v="3562" actId="6549"/>
          <ac:spMkLst>
            <pc:docMk/>
            <pc:sldMk cId="3197479396" sldId="317"/>
            <ac:spMk id="3" creationId="{AAAE48ED-CD0C-48EA-6118-D4C9CF53BED4}"/>
          </ac:spMkLst>
        </pc:spChg>
        <pc:spChg chg="add del mod">
          <ac:chgData name="Thomas Froment" userId="4d47d833-7bbe-4dd6-859d-dcdc79e00258" providerId="ADAL" clId="{8DA678AF-9BD0-41FF-9336-98F8030914AB}" dt="2023-05-18T15:30:29.097" v="3546" actId="478"/>
          <ac:spMkLst>
            <pc:docMk/>
            <pc:sldMk cId="3197479396" sldId="317"/>
            <ac:spMk id="4" creationId="{4161E88F-46DB-8E52-D255-F7DF2B378CF7}"/>
          </ac:spMkLst>
        </pc:spChg>
        <pc:spChg chg="add mod">
          <ac:chgData name="Thomas Froment" userId="4d47d833-7bbe-4dd6-859d-dcdc79e00258" providerId="ADAL" clId="{8DA678AF-9BD0-41FF-9336-98F8030914AB}" dt="2023-05-18T17:23:29.525" v="4703" actId="20577"/>
          <ac:spMkLst>
            <pc:docMk/>
            <pc:sldMk cId="3197479396" sldId="317"/>
            <ac:spMk id="4" creationId="{8285E575-46AD-2A9A-9A65-634661393D7F}"/>
          </ac:spMkLst>
        </pc:spChg>
        <pc:spChg chg="mod">
          <ac:chgData name="Thomas Froment" userId="4d47d833-7bbe-4dd6-859d-dcdc79e00258" providerId="ADAL" clId="{8DA678AF-9BD0-41FF-9336-98F8030914AB}" dt="2023-05-18T16:15:55.965" v="4080" actId="1035"/>
          <ac:spMkLst>
            <pc:docMk/>
            <pc:sldMk cId="3197479396" sldId="317"/>
            <ac:spMk id="6" creationId="{059ECA93-0E56-E25C-9619-276767E74517}"/>
          </ac:spMkLst>
        </pc:spChg>
        <pc:spChg chg="add mod">
          <ac:chgData name="Thomas Froment" userId="4d47d833-7bbe-4dd6-859d-dcdc79e00258" providerId="ADAL" clId="{8DA678AF-9BD0-41FF-9336-98F8030914AB}" dt="2023-05-18T16:15:45.698" v="4054" actId="1035"/>
          <ac:spMkLst>
            <pc:docMk/>
            <pc:sldMk cId="3197479396" sldId="317"/>
            <ac:spMk id="7" creationId="{728CC38B-C18F-7E96-1A14-B17F8F679D7D}"/>
          </ac:spMkLst>
        </pc:spChg>
        <pc:spChg chg="mod">
          <ac:chgData name="Thomas Froment" userId="4d47d833-7bbe-4dd6-859d-dcdc79e00258" providerId="ADAL" clId="{8DA678AF-9BD0-41FF-9336-98F8030914AB}" dt="2023-05-18T16:15:45.698" v="4054" actId="1035"/>
          <ac:spMkLst>
            <pc:docMk/>
            <pc:sldMk cId="3197479396" sldId="317"/>
            <ac:spMk id="9" creationId="{3473FCAD-53F7-49E7-32B0-6FF9FE26BAF0}"/>
          </ac:spMkLst>
        </pc:spChg>
        <pc:spChg chg="add mod">
          <ac:chgData name="Thomas Froment" userId="4d47d833-7bbe-4dd6-859d-dcdc79e00258" providerId="ADAL" clId="{8DA678AF-9BD0-41FF-9336-98F8030914AB}" dt="2023-05-18T16:16:29.335" v="4105" actId="1076"/>
          <ac:spMkLst>
            <pc:docMk/>
            <pc:sldMk cId="3197479396" sldId="317"/>
            <ac:spMk id="10" creationId="{47705B41-6A45-38FF-BBBD-1D87580492F7}"/>
          </ac:spMkLst>
        </pc:spChg>
        <pc:spChg chg="mod">
          <ac:chgData name="Thomas Froment" userId="4d47d833-7bbe-4dd6-859d-dcdc79e00258" providerId="ADAL" clId="{8DA678AF-9BD0-41FF-9336-98F8030914AB}" dt="2023-05-18T16:16:11.653" v="4097" actId="1035"/>
          <ac:spMkLst>
            <pc:docMk/>
            <pc:sldMk cId="3197479396" sldId="317"/>
            <ac:spMk id="14" creationId="{A81E7920-07F6-55D7-F3EA-7E3852488158}"/>
          </ac:spMkLst>
        </pc:spChg>
        <pc:picChg chg="mod">
          <ac:chgData name="Thomas Froment" userId="4d47d833-7bbe-4dd6-859d-dcdc79e00258" providerId="ADAL" clId="{8DA678AF-9BD0-41FF-9336-98F8030914AB}" dt="2023-05-18T16:15:55.965" v="4080" actId="1035"/>
          <ac:picMkLst>
            <pc:docMk/>
            <pc:sldMk cId="3197479396" sldId="317"/>
            <ac:picMk id="5" creationId="{C023DE44-0D7B-993D-C2D9-67C4ECF8D2F9}"/>
          </ac:picMkLst>
        </pc:picChg>
        <pc:picChg chg="mod">
          <ac:chgData name="Thomas Froment" userId="4d47d833-7bbe-4dd6-859d-dcdc79e00258" providerId="ADAL" clId="{8DA678AF-9BD0-41FF-9336-98F8030914AB}" dt="2023-05-18T16:15:45.698" v="4054" actId="1035"/>
          <ac:picMkLst>
            <pc:docMk/>
            <pc:sldMk cId="3197479396" sldId="317"/>
            <ac:picMk id="8" creationId="{9DB4DD86-861F-BBDD-B18F-E6963BB37428}"/>
          </ac:picMkLst>
        </pc:picChg>
        <pc:picChg chg="add del mod">
          <ac:chgData name="Thomas Froment" userId="4d47d833-7bbe-4dd6-859d-dcdc79e00258" providerId="ADAL" clId="{8DA678AF-9BD0-41FF-9336-98F8030914AB}" dt="2023-05-18T16:17:32.448" v="4111" actId="21"/>
          <ac:picMkLst>
            <pc:docMk/>
            <pc:sldMk cId="3197479396" sldId="317"/>
            <ac:picMk id="11" creationId="{273511B6-8F18-42CD-4C99-10CAA968EED7}"/>
          </ac:picMkLst>
        </pc:picChg>
        <pc:picChg chg="mod">
          <ac:chgData name="Thomas Froment" userId="4d47d833-7bbe-4dd6-859d-dcdc79e00258" providerId="ADAL" clId="{8DA678AF-9BD0-41FF-9336-98F8030914AB}" dt="2023-05-18T16:16:27.237" v="4104" actId="1076"/>
          <ac:picMkLst>
            <pc:docMk/>
            <pc:sldMk cId="3197479396" sldId="317"/>
            <ac:picMk id="13" creationId="{B174E572-FEA7-EDBF-BA4C-2CAEF989F292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5:51:32.030" v="3837" actId="1076"/>
        <pc:sldMkLst>
          <pc:docMk/>
          <pc:sldMk cId="655812086" sldId="318"/>
        </pc:sldMkLst>
        <pc:spChg chg="mod">
          <ac:chgData name="Thomas Froment" userId="4d47d833-7bbe-4dd6-859d-dcdc79e00258" providerId="ADAL" clId="{8DA678AF-9BD0-41FF-9336-98F8030914AB}" dt="2023-05-18T15:48:56.125" v="3810" actId="403"/>
          <ac:spMkLst>
            <pc:docMk/>
            <pc:sldMk cId="655812086" sldId="318"/>
            <ac:spMk id="3" creationId="{AAAE48ED-CD0C-48EA-6118-D4C9CF53BED4}"/>
          </ac:spMkLst>
        </pc:spChg>
        <pc:spChg chg="add del mod">
          <ac:chgData name="Thomas Froment" userId="4d47d833-7bbe-4dd6-859d-dcdc79e00258" providerId="ADAL" clId="{8DA678AF-9BD0-41FF-9336-98F8030914AB}" dt="2023-05-18T15:50:08.356" v="3826" actId="6549"/>
          <ac:spMkLst>
            <pc:docMk/>
            <pc:sldMk cId="655812086" sldId="318"/>
            <ac:spMk id="52" creationId="{F517A336-996D-75B0-5177-D948B36D0CA2}"/>
          </ac:spMkLst>
        </pc:spChg>
        <pc:spChg chg="del">
          <ac:chgData name="Thomas Froment" userId="4d47d833-7bbe-4dd6-859d-dcdc79e00258" providerId="ADAL" clId="{8DA678AF-9BD0-41FF-9336-98F8030914AB}" dt="2023-05-18T15:49:00.631" v="3812" actId="478"/>
          <ac:spMkLst>
            <pc:docMk/>
            <pc:sldMk cId="655812086" sldId="318"/>
            <ac:spMk id="55" creationId="{E6A5560F-D27D-3F31-D425-8123CD489082}"/>
          </ac:spMkLst>
        </pc:spChg>
        <pc:spChg chg="del mod">
          <ac:chgData name="Thomas Froment" userId="4d47d833-7bbe-4dd6-859d-dcdc79e00258" providerId="ADAL" clId="{8DA678AF-9BD0-41FF-9336-98F8030914AB}" dt="2023-05-18T15:49:01.703" v="3813" actId="478"/>
          <ac:spMkLst>
            <pc:docMk/>
            <pc:sldMk cId="655812086" sldId="318"/>
            <ac:spMk id="60" creationId="{DD9B62A7-6047-B9B2-92A8-747C67105AEF}"/>
          </ac:spMkLst>
        </pc:spChg>
        <pc:grpChg chg="del">
          <ac:chgData name="Thomas Froment" userId="4d47d833-7bbe-4dd6-859d-dcdc79e00258" providerId="ADAL" clId="{8DA678AF-9BD0-41FF-9336-98F8030914AB}" dt="2023-05-18T15:49:47.744" v="3816" actId="478"/>
          <ac:grpSpMkLst>
            <pc:docMk/>
            <pc:sldMk cId="655812086" sldId="318"/>
            <ac:grpSpMk id="36" creationId="{D11B8185-856F-C287-A5C3-7E127E4FFC4D}"/>
          </ac:grpSpMkLst>
        </pc:grpChg>
        <pc:picChg chg="add del">
          <ac:chgData name="Thomas Froment" userId="4d47d833-7bbe-4dd6-859d-dcdc79e00258" providerId="ADAL" clId="{8DA678AF-9BD0-41FF-9336-98F8030914AB}" dt="2023-05-18T15:49:55.295" v="3820" actId="22"/>
          <ac:picMkLst>
            <pc:docMk/>
            <pc:sldMk cId="655812086" sldId="318"/>
            <ac:picMk id="4" creationId="{AA6D4209-9E06-2DFD-0957-B8E0F816AAAF}"/>
          </ac:picMkLst>
        </pc:picChg>
        <pc:picChg chg="add del">
          <ac:chgData name="Thomas Froment" userId="4d47d833-7bbe-4dd6-859d-dcdc79e00258" providerId="ADAL" clId="{8DA678AF-9BD0-41FF-9336-98F8030914AB}" dt="2023-05-18T15:50:03.505" v="3824" actId="22"/>
          <ac:picMkLst>
            <pc:docMk/>
            <pc:sldMk cId="655812086" sldId="318"/>
            <ac:picMk id="6" creationId="{A95C3FA6-79D5-A045-A529-6CB85D1F3A01}"/>
          </ac:picMkLst>
        </pc:picChg>
        <pc:picChg chg="add mod">
          <ac:chgData name="Thomas Froment" userId="4d47d833-7bbe-4dd6-859d-dcdc79e00258" providerId="ADAL" clId="{8DA678AF-9BD0-41FF-9336-98F8030914AB}" dt="2023-05-18T15:51:21.378" v="3833" actId="1076"/>
          <ac:picMkLst>
            <pc:docMk/>
            <pc:sldMk cId="655812086" sldId="318"/>
            <ac:picMk id="8" creationId="{956767B6-31D5-430C-5799-7841CDFF0930}"/>
          </ac:picMkLst>
        </pc:picChg>
        <pc:picChg chg="add mod">
          <ac:chgData name="Thomas Froment" userId="4d47d833-7bbe-4dd6-859d-dcdc79e00258" providerId="ADAL" clId="{8DA678AF-9BD0-41FF-9336-98F8030914AB}" dt="2023-05-18T15:51:32.030" v="3837" actId="1076"/>
          <ac:picMkLst>
            <pc:docMk/>
            <pc:sldMk cId="655812086" sldId="318"/>
            <ac:picMk id="10" creationId="{91FE500B-76B8-6E0B-D4ED-0620D025147D}"/>
          </ac:picMkLst>
        </pc:picChg>
        <pc:picChg chg="del">
          <ac:chgData name="Thomas Froment" userId="4d47d833-7bbe-4dd6-859d-dcdc79e00258" providerId="ADAL" clId="{8DA678AF-9BD0-41FF-9336-98F8030914AB}" dt="2023-05-18T15:49:03.183" v="3815" actId="478"/>
          <ac:picMkLst>
            <pc:docMk/>
            <pc:sldMk cId="655812086" sldId="318"/>
            <ac:picMk id="54" creationId="{328E3433-5FA5-B12B-9F37-FBE784D7E32C}"/>
          </ac:picMkLst>
        </pc:picChg>
        <pc:picChg chg="del">
          <ac:chgData name="Thomas Froment" userId="4d47d833-7bbe-4dd6-859d-dcdc79e00258" providerId="ADAL" clId="{8DA678AF-9BD0-41FF-9336-98F8030914AB}" dt="2023-05-18T15:49:02.342" v="3814" actId="478"/>
          <ac:picMkLst>
            <pc:docMk/>
            <pc:sldMk cId="655812086" sldId="318"/>
            <ac:picMk id="59" creationId="{4DA58BA3-DEB6-F934-A8C8-E29428E6B71D}"/>
          </ac:picMkLst>
        </pc:picChg>
      </pc:sldChg>
      <pc:sldChg chg="modSp add del mod ord">
        <pc:chgData name="Thomas Froment" userId="4d47d833-7bbe-4dd6-859d-dcdc79e00258" providerId="ADAL" clId="{8DA678AF-9BD0-41FF-9336-98F8030914AB}" dt="2023-05-18T15:31:56.430" v="3565" actId="47"/>
        <pc:sldMkLst>
          <pc:docMk/>
          <pc:sldMk cId="2138422388" sldId="318"/>
        </pc:sldMkLst>
        <pc:spChg chg="mod">
          <ac:chgData name="Thomas Froment" userId="4d47d833-7bbe-4dd6-859d-dcdc79e00258" providerId="ADAL" clId="{8DA678AF-9BD0-41FF-9336-98F8030914AB}" dt="2023-05-18T15:31:09.803" v="3552" actId="21"/>
          <ac:spMkLst>
            <pc:docMk/>
            <pc:sldMk cId="2138422388" sldId="318"/>
            <ac:spMk id="3" creationId="{AAAE48ED-CD0C-48EA-6118-D4C9CF53BED4}"/>
          </ac:spMkLst>
        </pc:spChg>
      </pc:sldChg>
      <pc:sldChg chg="addSp delSp modSp add mod">
        <pc:chgData name="Thomas Froment" userId="4d47d833-7bbe-4dd6-859d-dcdc79e00258" providerId="ADAL" clId="{8DA678AF-9BD0-41FF-9336-98F8030914AB}" dt="2023-05-20T13:31:35.154" v="5385" actId="313"/>
        <pc:sldMkLst>
          <pc:docMk/>
          <pc:sldMk cId="4288321203" sldId="319"/>
        </pc:sldMkLst>
        <pc:spChg chg="mod">
          <ac:chgData name="Thomas Froment" userId="4d47d833-7bbe-4dd6-859d-dcdc79e00258" providerId="ADAL" clId="{8DA678AF-9BD0-41FF-9336-98F8030914AB}" dt="2023-05-18T15:52:01.999" v="3864" actId="20577"/>
          <ac:spMkLst>
            <pc:docMk/>
            <pc:sldMk cId="4288321203" sldId="319"/>
            <ac:spMk id="3" creationId="{AAAE48ED-CD0C-48EA-6118-D4C9CF53BED4}"/>
          </ac:spMkLst>
        </pc:spChg>
        <pc:spChg chg="add del">
          <ac:chgData name="Thomas Froment" userId="4d47d833-7bbe-4dd6-859d-dcdc79e00258" providerId="ADAL" clId="{8DA678AF-9BD0-41FF-9336-98F8030914AB}" dt="2023-05-18T15:53:08.763" v="3869" actId="22"/>
          <ac:spMkLst>
            <pc:docMk/>
            <pc:sldMk cId="4288321203" sldId="319"/>
            <ac:spMk id="4" creationId="{A5B7A273-925B-ADB5-D5E7-F1167A1B02CC}"/>
          </ac:spMkLst>
        </pc:spChg>
        <pc:spChg chg="add mod">
          <ac:chgData name="Thomas Froment" userId="4d47d833-7bbe-4dd6-859d-dcdc79e00258" providerId="ADAL" clId="{8DA678AF-9BD0-41FF-9336-98F8030914AB}" dt="2023-05-20T13:31:35.154" v="5385" actId="313"/>
          <ac:spMkLst>
            <pc:docMk/>
            <pc:sldMk cId="4288321203" sldId="319"/>
            <ac:spMk id="5" creationId="{B5B07027-D4F8-9A33-B8C5-4FB86618686E}"/>
          </ac:spMkLst>
        </pc:spChg>
        <pc:spChg chg="add del mod">
          <ac:chgData name="Thomas Froment" userId="4d47d833-7bbe-4dd6-859d-dcdc79e00258" providerId="ADAL" clId="{8DA678AF-9BD0-41FF-9336-98F8030914AB}" dt="2023-05-18T15:53:21.209" v="3873"/>
          <ac:spMkLst>
            <pc:docMk/>
            <pc:sldMk cId="4288321203" sldId="319"/>
            <ac:spMk id="6" creationId="{895143DF-07D0-7BAF-5E86-A7AFCBFEBEEA}"/>
          </ac:spMkLst>
        </pc:spChg>
        <pc:spChg chg="add del">
          <ac:chgData name="Thomas Froment" userId="4d47d833-7bbe-4dd6-859d-dcdc79e00258" providerId="ADAL" clId="{8DA678AF-9BD0-41FF-9336-98F8030914AB}" dt="2023-05-18T15:53:31.626" v="3878"/>
          <ac:spMkLst>
            <pc:docMk/>
            <pc:sldMk cId="4288321203" sldId="319"/>
            <ac:spMk id="7" creationId="{511427CD-9570-42A2-D291-E8AC4B200440}"/>
          </ac:spMkLst>
        </pc:spChg>
        <pc:spChg chg="add del mod">
          <ac:chgData name="Thomas Froment" userId="4d47d833-7bbe-4dd6-859d-dcdc79e00258" providerId="ADAL" clId="{8DA678AF-9BD0-41FF-9336-98F8030914AB}" dt="2023-05-18T15:53:31.162" v="3877"/>
          <ac:spMkLst>
            <pc:docMk/>
            <pc:sldMk cId="4288321203" sldId="319"/>
            <ac:spMk id="9" creationId="{C1C42115-B09C-3439-35F1-3C185DD1ACBC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2" creationId="{4FB417DD-18A2-9C91-1BA6-9347A1FBBC60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3" creationId="{76453D66-32EE-215E-7C42-86D721E3802C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4" creationId="{D55EEDFA-6D4F-3589-59E3-E3B456B0B4E2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5" creationId="{25EC3479-2810-5A3F-8883-0424A560BCDE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6" creationId="{A76E3DC3-4676-E922-4DE4-6D6B2FB97218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7" creationId="{16B1FA6A-811A-1426-0112-8881152AFDE2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8" creationId="{1DC75920-709B-0468-5DE3-9E1122CA27CF}"/>
          </ac:spMkLst>
        </pc:spChg>
        <pc:grpChg chg="add mod">
          <ac:chgData name="Thomas Froment" userId="4d47d833-7bbe-4dd6-859d-dcdc79e00258" providerId="ADAL" clId="{8DA678AF-9BD0-41FF-9336-98F8030914AB}" dt="2023-05-18T15:58:27.676" v="3976" actId="1076"/>
          <ac:grpSpMkLst>
            <pc:docMk/>
            <pc:sldMk cId="4288321203" sldId="319"/>
            <ac:grpSpMk id="13" creationId="{06EDDB76-5DAC-AEE1-385A-F2176A263D90}"/>
          </ac:grpSpMkLst>
        </pc:grpChg>
        <pc:grpChg chg="mod">
          <ac:chgData name="Thomas Froment" userId="4d47d833-7bbe-4dd6-859d-dcdc79e00258" providerId="ADAL" clId="{8DA678AF-9BD0-41FF-9336-98F8030914AB}" dt="2023-05-18T15:58:24.918" v="3975"/>
          <ac:grpSpMkLst>
            <pc:docMk/>
            <pc:sldMk cId="4288321203" sldId="319"/>
            <ac:grpSpMk id="14" creationId="{FC600E9B-A532-2C26-FBFC-A7CFA837ED0B}"/>
          </ac:grpSpMkLst>
        </pc:grpChg>
        <pc:picChg chg="del">
          <ac:chgData name="Thomas Froment" userId="4d47d833-7bbe-4dd6-859d-dcdc79e00258" providerId="ADAL" clId="{8DA678AF-9BD0-41FF-9336-98F8030914AB}" dt="2023-05-18T15:52:07.087" v="3865" actId="478"/>
          <ac:picMkLst>
            <pc:docMk/>
            <pc:sldMk cId="4288321203" sldId="319"/>
            <ac:picMk id="8" creationId="{956767B6-31D5-430C-5799-7841CDFF0930}"/>
          </ac:picMkLst>
        </pc:picChg>
        <pc:picChg chg="del">
          <ac:chgData name="Thomas Froment" userId="4d47d833-7bbe-4dd6-859d-dcdc79e00258" providerId="ADAL" clId="{8DA678AF-9BD0-41FF-9336-98F8030914AB}" dt="2023-05-18T15:52:08.550" v="3866" actId="478"/>
          <ac:picMkLst>
            <pc:docMk/>
            <pc:sldMk cId="4288321203" sldId="319"/>
            <ac:picMk id="10" creationId="{91FE500B-76B8-6E0B-D4ED-0620D025147D}"/>
          </ac:picMkLst>
        </pc:picChg>
        <pc:picChg chg="add mod">
          <ac:chgData name="Thomas Froment" userId="4d47d833-7bbe-4dd6-859d-dcdc79e00258" providerId="ADAL" clId="{8DA678AF-9BD0-41FF-9336-98F8030914AB}" dt="2023-05-18T16:18:05.009" v="4117" actId="1076"/>
          <ac:picMkLst>
            <pc:docMk/>
            <pc:sldMk cId="4288321203" sldId="319"/>
            <ac:picMk id="12" creationId="{8A9D3F94-A008-0CC6-50E9-BFA728B052E6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5" creationId="{AE9FD99F-E27B-5601-71F0-BDB672CA3021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6" creationId="{5896B33F-589E-F508-53BC-0792F4364BCC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7" creationId="{6840D0A4-358D-A7BF-94DC-D7911B912006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8" creationId="{943EFC45-8E2E-7827-9AA5-78A29E901333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9" creationId="{F05253F7-EC7B-1F30-C547-3454D7B53F13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20" creationId="{DA08D9A4-009E-F90C-8EFD-395A4FA221CB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21" creationId="{0F7BBF13-A480-0DDD-7CF6-904D1A53215B}"/>
          </ac:picMkLst>
        </pc:picChg>
        <pc:picChg chg="add del mod">
          <ac:chgData name="Thomas Froment" userId="4d47d833-7bbe-4dd6-859d-dcdc79e00258" providerId="ADAL" clId="{8DA678AF-9BD0-41FF-9336-98F8030914AB}" dt="2023-05-18T15:59:11.381" v="3979" actId="478"/>
          <ac:picMkLst>
            <pc:docMk/>
            <pc:sldMk cId="4288321203" sldId="319"/>
            <ac:picMk id="30" creationId="{DC6F56DB-33D0-1F41-CDA7-64F3541BE2C8}"/>
          </ac:picMkLst>
        </pc:picChg>
        <pc:picChg chg="add mod">
          <ac:chgData name="Thomas Froment" userId="4d47d833-7bbe-4dd6-859d-dcdc79e00258" providerId="ADAL" clId="{8DA678AF-9BD0-41FF-9336-98F8030914AB}" dt="2023-05-18T16:19:38.465" v="4144" actId="14100"/>
          <ac:picMkLst>
            <pc:docMk/>
            <pc:sldMk cId="4288321203" sldId="319"/>
            <ac:picMk id="32" creationId="{E9E0A254-390A-CC02-D5DE-BA0FFC02C8FF}"/>
          </ac:picMkLst>
        </pc:picChg>
        <pc:picChg chg="add mod">
          <ac:chgData name="Thomas Froment" userId="4d47d833-7bbe-4dd6-859d-dcdc79e00258" providerId="ADAL" clId="{8DA678AF-9BD0-41FF-9336-98F8030914AB}" dt="2023-05-18T16:18:06.945" v="4118" actId="1076"/>
          <ac:picMkLst>
            <pc:docMk/>
            <pc:sldMk cId="4288321203" sldId="319"/>
            <ac:picMk id="34" creationId="{50BAD471-B94F-0F13-FB4D-3D506141CFAC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3T08:17:43.804" v="5667"/>
        <pc:sldMkLst>
          <pc:docMk/>
          <pc:sldMk cId="2807555992" sldId="320"/>
        </pc:sldMkLst>
        <pc:spChg chg="add mod">
          <ac:chgData name="Thomas Froment" userId="4d47d833-7bbe-4dd6-859d-dcdc79e00258" providerId="ADAL" clId="{8DA678AF-9BD0-41FF-9336-98F8030914AB}" dt="2023-05-23T08:17:43.804" v="5667"/>
          <ac:spMkLst>
            <pc:docMk/>
            <pc:sldMk cId="2807555992" sldId="320"/>
            <ac:spMk id="2" creationId="{4CDD440C-DF1C-2EF9-BCB9-8F83A016135E}"/>
          </ac:spMkLst>
        </pc:spChg>
        <pc:spChg chg="add del mod">
          <ac:chgData name="Thomas Froment" userId="4d47d833-7bbe-4dd6-859d-dcdc79e00258" providerId="ADAL" clId="{8DA678AF-9BD0-41FF-9336-98F8030914AB}" dt="2023-05-23T08:05:22.727" v="5664" actId="478"/>
          <ac:spMkLst>
            <pc:docMk/>
            <pc:sldMk cId="2807555992" sldId="320"/>
            <ac:spMk id="2" creationId="{9055D1C9-C0F6-F2F9-D6A8-1257C3EC978D}"/>
          </ac:spMkLst>
        </pc:spChg>
        <pc:spChg chg="add del mod">
          <ac:chgData name="Thomas Froment" userId="4d47d833-7bbe-4dd6-859d-dcdc79e00258" providerId="ADAL" clId="{8DA678AF-9BD0-41FF-9336-98F8030914AB}" dt="2023-05-18T16:32:49.155" v="4269" actId="478"/>
          <ac:spMkLst>
            <pc:docMk/>
            <pc:sldMk cId="2807555992" sldId="320"/>
            <ac:spMk id="2" creationId="{D0EF4723-6F14-139F-D026-46CBF077E739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3" creationId="{0D7B7998-424F-4D69-624A-B11304BD57DF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4" creationId="{3F6B4CE2-799C-8179-75F1-14638D9B5369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5" creationId="{8D285CB5-F4C2-1680-94C6-29EE2EEA2457}"/>
          </ac:spMkLst>
        </pc:spChg>
        <pc:spChg chg="add del mod">
          <ac:chgData name="Thomas Froment" userId="4d47d833-7bbe-4dd6-859d-dcdc79e00258" providerId="ADAL" clId="{8DA678AF-9BD0-41FF-9336-98F8030914AB}" dt="2023-05-18T16:32:41.515" v="4266" actId="478"/>
          <ac:spMkLst>
            <pc:docMk/>
            <pc:sldMk cId="2807555992" sldId="320"/>
            <ac:spMk id="6" creationId="{B9203329-84CA-DF4B-23E4-5FADD5B239FB}"/>
          </ac:spMkLst>
        </pc:spChg>
        <pc:spChg chg="add del mod">
          <ac:chgData name="Thomas Froment" userId="4d47d833-7bbe-4dd6-859d-dcdc79e00258" providerId="ADAL" clId="{8DA678AF-9BD0-41FF-9336-98F8030914AB}" dt="2023-05-18T17:13:56.030" v="4602" actId="478"/>
          <ac:spMkLst>
            <pc:docMk/>
            <pc:sldMk cId="2807555992" sldId="320"/>
            <ac:spMk id="7" creationId="{3D86A4D4-79BA-0038-28C1-3DA90CD0A1E5}"/>
          </ac:spMkLst>
        </pc:spChg>
        <pc:picChg chg="add del">
          <ac:chgData name="Thomas Froment" userId="4d47d833-7bbe-4dd6-859d-dcdc79e00258" providerId="ADAL" clId="{8DA678AF-9BD0-41FF-9336-98F8030914AB}" dt="2023-05-18T16:51:52.082" v="4451" actId="22"/>
          <ac:picMkLst>
            <pc:docMk/>
            <pc:sldMk cId="2807555992" sldId="320"/>
            <ac:picMk id="9" creationId="{3A1C4D8F-C1D6-E6F0-63E3-AFAA5ED54BA5}"/>
          </ac:picMkLst>
        </pc:picChg>
        <pc:picChg chg="add del ord">
          <ac:chgData name="Thomas Froment" userId="4d47d833-7bbe-4dd6-859d-dcdc79e00258" providerId="ADAL" clId="{8DA678AF-9BD0-41FF-9336-98F8030914AB}" dt="2023-05-18T16:53:06.895" v="4519" actId="21"/>
          <ac:picMkLst>
            <pc:docMk/>
            <pc:sldMk cId="2807555992" sldId="320"/>
            <ac:picMk id="11" creationId="{FF8C65F9-796D-1B01-F35C-9B5FEA2B4D90}"/>
          </ac:picMkLst>
        </pc:picChg>
        <pc:picChg chg="add del">
          <ac:chgData name="Thomas Froment" userId="4d47d833-7bbe-4dd6-859d-dcdc79e00258" providerId="ADAL" clId="{8DA678AF-9BD0-41FF-9336-98F8030914AB}" dt="2023-05-18T16:53:36.104" v="4521" actId="22"/>
          <ac:picMkLst>
            <pc:docMk/>
            <pc:sldMk cId="2807555992" sldId="320"/>
            <ac:picMk id="13" creationId="{51A184CE-AA67-BB58-8361-CCFD260512E6}"/>
          </ac:picMkLst>
        </pc:picChg>
        <pc:picChg chg="add mod ord">
          <ac:chgData name="Thomas Froment" userId="4d47d833-7bbe-4dd6-859d-dcdc79e00258" providerId="ADAL" clId="{8DA678AF-9BD0-41FF-9336-98F8030914AB}" dt="2023-05-18T16:54:20.562" v="4529" actId="1076"/>
          <ac:picMkLst>
            <pc:docMk/>
            <pc:sldMk cId="2807555992" sldId="320"/>
            <ac:picMk id="15" creationId="{DDB71C21-6F97-003F-A4A6-751D83EF84B4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203260568" sldId="321"/>
        </pc:sldMkLst>
        <pc:spChg chg="add del mod">
          <ac:chgData name="Thomas Froment" userId="4d47d833-7bbe-4dd6-859d-dcdc79e00258" providerId="ADAL" clId="{8DA678AF-9BD0-41FF-9336-98F8030914AB}" dt="2023-05-18T17:14:05.718" v="4605" actId="478"/>
          <ac:spMkLst>
            <pc:docMk/>
            <pc:sldMk cId="3203260568" sldId="321"/>
            <ac:spMk id="2" creationId="{A88BB54E-E5DA-98AD-AFEC-B1155E2BF635}"/>
          </ac:spMkLst>
        </pc:spChg>
        <pc:spChg chg="add mod">
          <ac:chgData name="Thomas Froment" userId="4d47d833-7bbe-4dd6-859d-dcdc79e00258" providerId="ADAL" clId="{8DA678AF-9BD0-41FF-9336-98F8030914AB}" dt="2023-05-18T17:14:06.098" v="4606"/>
          <ac:spMkLst>
            <pc:docMk/>
            <pc:sldMk cId="3203260568" sldId="321"/>
            <ac:spMk id="6" creationId="{74A63FBD-9B1D-5420-944B-0CC6A4CB00AE}"/>
          </ac:spMkLst>
        </pc:spChg>
        <pc:spChg chg="del">
          <ac:chgData name="Thomas Froment" userId="4d47d833-7bbe-4dd6-859d-dcdc79e00258" providerId="ADAL" clId="{8DA678AF-9BD0-41FF-9336-98F8030914AB}" dt="2023-05-18T16:55:58.184" v="4532" actId="478"/>
          <ac:spMkLst>
            <pc:docMk/>
            <pc:sldMk cId="3203260568" sldId="321"/>
            <ac:spMk id="7" creationId="{3D86A4D4-79BA-0038-28C1-3DA90CD0A1E5}"/>
          </ac:spMkLst>
        </pc:spChg>
        <pc:picChg chg="add del">
          <ac:chgData name="Thomas Froment" userId="4d47d833-7bbe-4dd6-859d-dcdc79e00258" providerId="ADAL" clId="{8DA678AF-9BD0-41FF-9336-98F8030914AB}" dt="2023-05-18T16:55:59.992" v="4534" actId="22"/>
          <ac:picMkLst>
            <pc:docMk/>
            <pc:sldMk cId="3203260568" sldId="321"/>
            <ac:picMk id="6" creationId="{0C73F4F2-1B9F-8958-2BF7-B4C74E4E80FA}"/>
          </ac:picMkLst>
        </pc:picChg>
        <pc:picChg chg="add mod">
          <ac:chgData name="Thomas Froment" userId="4d47d833-7bbe-4dd6-859d-dcdc79e00258" providerId="ADAL" clId="{8DA678AF-9BD0-41FF-9336-98F8030914AB}" dt="2023-05-18T16:56:07.697" v="4538" actId="14100"/>
          <ac:picMkLst>
            <pc:docMk/>
            <pc:sldMk cId="3203260568" sldId="321"/>
            <ac:picMk id="9" creationId="{FDAC261D-8E26-6148-5702-53630493061B}"/>
          </ac:picMkLst>
        </pc:picChg>
        <pc:picChg chg="del">
          <ac:chgData name="Thomas Froment" userId="4d47d833-7bbe-4dd6-859d-dcdc79e00258" providerId="ADAL" clId="{8DA678AF-9BD0-41FF-9336-98F8030914AB}" dt="2023-05-18T16:54:35.329" v="4531" actId="478"/>
          <ac:picMkLst>
            <pc:docMk/>
            <pc:sldMk cId="3203260568" sldId="321"/>
            <ac:picMk id="15" creationId="{DDB71C21-6F97-003F-A4A6-751D83EF84B4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072808412" sldId="322"/>
        </pc:sldMkLst>
        <pc:spChg chg="add del mod">
          <ac:chgData name="Thomas Froment" userId="4d47d833-7bbe-4dd6-859d-dcdc79e00258" providerId="ADAL" clId="{8DA678AF-9BD0-41FF-9336-98F8030914AB}" dt="2023-05-18T17:14:10.214" v="4607" actId="478"/>
          <ac:spMkLst>
            <pc:docMk/>
            <pc:sldMk cId="2072808412" sldId="322"/>
            <ac:spMk id="2" creationId="{BB786309-CE6F-3325-415B-ADD46548B61E}"/>
          </ac:spMkLst>
        </pc:spChg>
        <pc:spChg chg="add mod">
          <ac:chgData name="Thomas Froment" userId="4d47d833-7bbe-4dd6-859d-dcdc79e00258" providerId="ADAL" clId="{8DA678AF-9BD0-41FF-9336-98F8030914AB}" dt="2023-05-18T17:14:10.522" v="4608"/>
          <ac:spMkLst>
            <pc:docMk/>
            <pc:sldMk cId="2072808412" sldId="322"/>
            <ac:spMk id="7" creationId="{173E1997-211D-92F5-757A-3CCD712BE68B}"/>
          </ac:spMkLst>
        </pc:spChg>
        <pc:picChg chg="add mod">
          <ac:chgData name="Thomas Froment" userId="4d47d833-7bbe-4dd6-859d-dcdc79e00258" providerId="ADAL" clId="{8DA678AF-9BD0-41FF-9336-98F8030914AB}" dt="2023-05-18T16:57:12.537" v="4551" actId="1076"/>
          <ac:picMkLst>
            <pc:docMk/>
            <pc:sldMk cId="2072808412" sldId="322"/>
            <ac:picMk id="6" creationId="{FFCE9E7E-321B-8352-C213-7C7EE102C743}"/>
          </ac:picMkLst>
        </pc:picChg>
        <pc:picChg chg="del">
          <ac:chgData name="Thomas Froment" userId="4d47d833-7bbe-4dd6-859d-dcdc79e00258" providerId="ADAL" clId="{8DA678AF-9BD0-41FF-9336-98F8030914AB}" dt="2023-05-18T16:56:47.824" v="4540" actId="478"/>
          <ac:picMkLst>
            <pc:docMk/>
            <pc:sldMk cId="2072808412" sldId="322"/>
            <ac:picMk id="9" creationId="{FDAC261D-8E26-6148-5702-53630493061B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3T08:17:40.597" v="5666"/>
        <pc:sldMkLst>
          <pc:docMk/>
          <pc:sldMk cId="411800202" sldId="323"/>
        </pc:sldMkLst>
        <pc:spChg chg="add mod">
          <ac:chgData name="Thomas Froment" userId="4d47d833-7bbe-4dd6-859d-dcdc79e00258" providerId="ADAL" clId="{8DA678AF-9BD0-41FF-9336-98F8030914AB}" dt="2023-05-23T08:17:40.597" v="5666"/>
          <ac:spMkLst>
            <pc:docMk/>
            <pc:sldMk cId="411800202" sldId="323"/>
            <ac:spMk id="2" creationId="{03ABFB3E-EE5D-14CA-5312-DDBD630EEDBC}"/>
          </ac:spMkLst>
        </pc:spChg>
        <pc:spChg chg="add del mod">
          <ac:chgData name="Thomas Froment" userId="4d47d833-7bbe-4dd6-859d-dcdc79e00258" providerId="ADAL" clId="{8DA678AF-9BD0-41FF-9336-98F8030914AB}" dt="2023-05-23T08:05:51.209" v="5665" actId="478"/>
          <ac:spMkLst>
            <pc:docMk/>
            <pc:sldMk cId="411800202" sldId="323"/>
            <ac:spMk id="2" creationId="{8C459D46-BCD8-B335-356D-C804BC0ADFEF}"/>
          </ac:spMkLst>
        </pc:spChg>
        <pc:picChg chg="add mod">
          <ac:chgData name="Thomas Froment" userId="4d47d833-7bbe-4dd6-859d-dcdc79e00258" providerId="ADAL" clId="{8DA678AF-9BD0-41FF-9336-98F8030914AB}" dt="2023-05-18T16:59:53.894" v="4555" actId="14100"/>
          <ac:picMkLst>
            <pc:docMk/>
            <pc:sldMk cId="411800202" sldId="323"/>
            <ac:picMk id="6" creationId="{6776036D-B22B-5915-6A84-CA15A5A7243E}"/>
          </ac:picMkLst>
        </pc:picChg>
        <pc:picChg chg="add del">
          <ac:chgData name="Thomas Froment" userId="4d47d833-7bbe-4dd6-859d-dcdc79e00258" providerId="ADAL" clId="{8DA678AF-9BD0-41FF-9336-98F8030914AB}" dt="2023-05-20T12:44:27.225" v="4943" actId="22"/>
          <ac:picMkLst>
            <pc:docMk/>
            <pc:sldMk cId="411800202" sldId="323"/>
            <ac:picMk id="8" creationId="{26DC1CF7-0551-0458-B19F-BD4D1689D17A}"/>
          </ac:picMkLst>
        </pc:picChg>
      </pc:sldChg>
      <pc:sldChg chg="add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812271698" sldId="324"/>
        </pc:sldMkLst>
        <pc:spChg chg="add mod">
          <ac:chgData name="Thomas Froment" userId="4d47d833-7bbe-4dd6-859d-dcdc79e00258" providerId="ADAL" clId="{8DA678AF-9BD0-41FF-9336-98F8030914AB}" dt="2023-05-18T17:14:17.467" v="4610"/>
          <ac:spMkLst>
            <pc:docMk/>
            <pc:sldMk cId="1812271698" sldId="324"/>
            <ac:spMk id="2" creationId="{EEFB11CD-031E-F669-7962-2EB4C1876A8F}"/>
          </ac:spMkLst>
        </pc:spChg>
        <pc:picChg chg="add mod">
          <ac:chgData name="Thomas Froment" userId="4d47d833-7bbe-4dd6-859d-dcdc79e00258" providerId="ADAL" clId="{8DA678AF-9BD0-41FF-9336-98F8030914AB}" dt="2023-05-18T17:03:42.356" v="4558" actId="1076"/>
          <ac:picMkLst>
            <pc:docMk/>
            <pc:sldMk cId="1812271698" sldId="324"/>
            <ac:picMk id="6" creationId="{756A6BBC-31CC-DD76-06FF-F5C80EDB0EF0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847740686" sldId="325"/>
        </pc:sldMkLst>
        <pc:spChg chg="add mod">
          <ac:chgData name="Thomas Froment" userId="4d47d833-7bbe-4dd6-859d-dcdc79e00258" providerId="ADAL" clId="{8DA678AF-9BD0-41FF-9336-98F8030914AB}" dt="2023-05-18T17:14:19.954" v="4611"/>
          <ac:spMkLst>
            <pc:docMk/>
            <pc:sldMk cId="2847740686" sldId="325"/>
            <ac:spMk id="2" creationId="{3E44672F-8F57-1E57-E5CC-303A1384D18B}"/>
          </ac:spMkLst>
        </pc:spChg>
        <pc:picChg chg="add del">
          <ac:chgData name="Thomas Froment" userId="4d47d833-7bbe-4dd6-859d-dcdc79e00258" providerId="ADAL" clId="{8DA678AF-9BD0-41FF-9336-98F8030914AB}" dt="2023-05-18T17:04:29.623" v="4560" actId="22"/>
          <ac:picMkLst>
            <pc:docMk/>
            <pc:sldMk cId="2847740686" sldId="325"/>
            <ac:picMk id="6" creationId="{A72B025C-6E94-A6AC-2A3F-A3C6E4B49B75}"/>
          </ac:picMkLst>
        </pc:picChg>
        <pc:picChg chg="add mod">
          <ac:chgData name="Thomas Froment" userId="4d47d833-7bbe-4dd6-859d-dcdc79e00258" providerId="ADAL" clId="{8DA678AF-9BD0-41FF-9336-98F8030914AB}" dt="2023-05-18T17:04:34.486" v="4563" actId="1076"/>
          <ac:picMkLst>
            <pc:docMk/>
            <pc:sldMk cId="2847740686" sldId="325"/>
            <ac:picMk id="8" creationId="{0863C66C-7EBC-7FC3-28AE-F3D0C43BD53F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222587013" sldId="326"/>
        </pc:sldMkLst>
        <pc:spChg chg="add del mod">
          <ac:chgData name="Thomas Froment" userId="4d47d833-7bbe-4dd6-859d-dcdc79e00258" providerId="ADAL" clId="{8DA678AF-9BD0-41FF-9336-98F8030914AB}" dt="2023-05-18T17:43:13.028" v="4851"/>
          <ac:spMkLst>
            <pc:docMk/>
            <pc:sldMk cId="3222587013" sldId="326"/>
            <ac:spMk id="2" creationId="{0955454F-B564-93BF-83A2-B5AB1695490D}"/>
          </ac:spMkLst>
        </pc:spChg>
        <pc:spChg chg="add mod">
          <ac:chgData name="Thomas Froment" userId="4d47d833-7bbe-4dd6-859d-dcdc79e00258" providerId="ADAL" clId="{8DA678AF-9BD0-41FF-9336-98F8030914AB}" dt="2023-05-18T17:43:19.792" v="4852"/>
          <ac:spMkLst>
            <pc:docMk/>
            <pc:sldMk cId="3222587013" sldId="326"/>
            <ac:spMk id="6" creationId="{FD99745D-3083-55AE-DFFF-1860D8B52B57}"/>
          </ac:spMkLst>
        </pc:spChg>
        <pc:picChg chg="add del">
          <ac:chgData name="Thomas Froment" userId="4d47d833-7bbe-4dd6-859d-dcdc79e00258" providerId="ADAL" clId="{8DA678AF-9BD0-41FF-9336-98F8030914AB}" dt="2023-05-18T17:06:13.351" v="4565" actId="22"/>
          <ac:picMkLst>
            <pc:docMk/>
            <pc:sldMk cId="3222587013" sldId="326"/>
            <ac:picMk id="6" creationId="{6EB158E1-6328-A0C0-0C0E-3288D7B500D4}"/>
          </ac:picMkLst>
        </pc:picChg>
        <pc:picChg chg="add mod">
          <ac:chgData name="Thomas Froment" userId="4d47d833-7bbe-4dd6-859d-dcdc79e00258" providerId="ADAL" clId="{8DA678AF-9BD0-41FF-9336-98F8030914AB}" dt="2023-05-18T17:06:19.081" v="4568" actId="1076"/>
          <ac:picMkLst>
            <pc:docMk/>
            <pc:sldMk cId="3222587013" sldId="326"/>
            <ac:picMk id="8" creationId="{0972BC49-8873-4003-E06C-6006786E2269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237094373" sldId="327"/>
        </pc:sldMkLst>
        <pc:spChg chg="add mod">
          <ac:chgData name="Thomas Froment" userId="4d47d833-7bbe-4dd6-859d-dcdc79e00258" providerId="ADAL" clId="{8DA678AF-9BD0-41FF-9336-98F8030914AB}" dt="2023-05-18T17:14:21.708" v="4612"/>
          <ac:spMkLst>
            <pc:docMk/>
            <pc:sldMk cId="2237094373" sldId="327"/>
            <ac:spMk id="2" creationId="{7F21333B-5C24-0012-98D0-D693C0EB04B1}"/>
          </ac:spMkLst>
        </pc:spChg>
        <pc:picChg chg="add del">
          <ac:chgData name="Thomas Froment" userId="4d47d833-7bbe-4dd6-859d-dcdc79e00258" providerId="ADAL" clId="{8DA678AF-9BD0-41FF-9336-98F8030914AB}" dt="2023-05-18T17:06:59.943" v="4570" actId="22"/>
          <ac:picMkLst>
            <pc:docMk/>
            <pc:sldMk cId="2237094373" sldId="327"/>
            <ac:picMk id="6" creationId="{C7082EDA-9B7A-034A-8E5B-31599C1A5D4E}"/>
          </ac:picMkLst>
        </pc:picChg>
        <pc:picChg chg="add mod">
          <ac:chgData name="Thomas Froment" userId="4d47d833-7bbe-4dd6-859d-dcdc79e00258" providerId="ADAL" clId="{8DA678AF-9BD0-41FF-9336-98F8030914AB}" dt="2023-05-18T17:07:04.873" v="4573" actId="1076"/>
          <ac:picMkLst>
            <pc:docMk/>
            <pc:sldMk cId="2237094373" sldId="327"/>
            <ac:picMk id="8" creationId="{616A4CEC-D098-EF2B-9BF7-610B7EBC6356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894304875" sldId="328"/>
        </pc:sldMkLst>
        <pc:spChg chg="add mod">
          <ac:chgData name="Thomas Froment" userId="4d47d833-7bbe-4dd6-859d-dcdc79e00258" providerId="ADAL" clId="{8DA678AF-9BD0-41FF-9336-98F8030914AB}" dt="2023-05-18T17:14:26.677" v="4613"/>
          <ac:spMkLst>
            <pc:docMk/>
            <pc:sldMk cId="894304875" sldId="328"/>
            <ac:spMk id="2" creationId="{B79AE819-73E5-5F14-D10E-F892E41CE84B}"/>
          </ac:spMkLst>
        </pc:spChg>
        <pc:picChg chg="add del">
          <ac:chgData name="Thomas Froment" userId="4d47d833-7bbe-4dd6-859d-dcdc79e00258" providerId="ADAL" clId="{8DA678AF-9BD0-41FF-9336-98F8030914AB}" dt="2023-05-18T17:08:12.944" v="4575" actId="22"/>
          <ac:picMkLst>
            <pc:docMk/>
            <pc:sldMk cId="894304875" sldId="328"/>
            <ac:picMk id="6" creationId="{593E3C28-1158-70BC-7890-07FB5E04BF1D}"/>
          </ac:picMkLst>
        </pc:picChg>
        <pc:picChg chg="add mod">
          <ac:chgData name="Thomas Froment" userId="4d47d833-7bbe-4dd6-859d-dcdc79e00258" providerId="ADAL" clId="{8DA678AF-9BD0-41FF-9336-98F8030914AB}" dt="2023-05-18T17:08:20.484" v="4579" actId="14100"/>
          <ac:picMkLst>
            <pc:docMk/>
            <pc:sldMk cId="894304875" sldId="328"/>
            <ac:picMk id="8" creationId="{A8178A69-1FBF-1D9A-EB0C-E0A957087DAA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4230091980" sldId="329"/>
        </pc:sldMkLst>
        <pc:spChg chg="add mod">
          <ac:chgData name="Thomas Froment" userId="4d47d833-7bbe-4dd6-859d-dcdc79e00258" providerId="ADAL" clId="{8DA678AF-9BD0-41FF-9336-98F8030914AB}" dt="2023-05-18T17:14:28.547" v="4614"/>
          <ac:spMkLst>
            <pc:docMk/>
            <pc:sldMk cId="4230091980" sldId="329"/>
            <ac:spMk id="2" creationId="{00744E72-2E9E-2173-FE92-B0B9418BE0A6}"/>
          </ac:spMkLst>
        </pc:spChg>
        <pc:picChg chg="add del">
          <ac:chgData name="Thomas Froment" userId="4d47d833-7bbe-4dd6-859d-dcdc79e00258" providerId="ADAL" clId="{8DA678AF-9BD0-41FF-9336-98F8030914AB}" dt="2023-05-18T17:10:38.414" v="4581" actId="22"/>
          <ac:picMkLst>
            <pc:docMk/>
            <pc:sldMk cId="4230091980" sldId="329"/>
            <ac:picMk id="6" creationId="{7297FE01-4F36-7137-5527-B161E2BC0DE1}"/>
          </ac:picMkLst>
        </pc:picChg>
        <pc:picChg chg="add mod">
          <ac:chgData name="Thomas Froment" userId="4d47d833-7bbe-4dd6-859d-dcdc79e00258" providerId="ADAL" clId="{8DA678AF-9BD0-41FF-9336-98F8030914AB}" dt="2023-05-18T17:10:46.049" v="4585" actId="14100"/>
          <ac:picMkLst>
            <pc:docMk/>
            <pc:sldMk cId="4230091980" sldId="329"/>
            <ac:picMk id="8" creationId="{F74899D6-89DF-0520-BF58-A4491EF34096}"/>
          </ac:picMkLst>
        </pc:picChg>
      </pc:sldChg>
      <pc:sldChg chg="addSp modSp new mod modTransition">
        <pc:chgData name="Thomas Froment" userId="4d47d833-7bbe-4dd6-859d-dcdc79e00258" providerId="ADAL" clId="{8DA678AF-9BD0-41FF-9336-98F8030914AB}" dt="2023-05-20T13:04:55.365" v="5202"/>
        <pc:sldMkLst>
          <pc:docMk/>
          <pc:sldMk cId="2411798494" sldId="330"/>
        </pc:sldMkLst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4" creationId="{CF8D78B7-5E28-DA0B-C7FC-2B0ED5D7A13C}"/>
          </ac:spMkLst>
        </pc:spChg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5" creationId="{EB5BE335-411F-36A4-DD19-401CDFA65B99}"/>
          </ac:spMkLst>
        </pc:spChg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6" creationId="{179F4610-715E-0A94-1CB5-735F470037D3}"/>
          </ac:spMkLst>
        </pc:spChg>
        <pc:spChg chg="add mod">
          <ac:chgData name="Thomas Froment" userId="4d47d833-7bbe-4dd6-859d-dcdc79e00258" providerId="ADAL" clId="{8DA678AF-9BD0-41FF-9336-98F8030914AB}" dt="2023-05-18T17:14:30.171" v="4615"/>
          <ac:spMkLst>
            <pc:docMk/>
            <pc:sldMk cId="2411798494" sldId="330"/>
            <ac:spMk id="7" creationId="{75E1A50C-282B-66B7-A534-2A1ADA4598B5}"/>
          </ac:spMkLst>
        </pc:spChg>
        <pc:picChg chg="add mod">
          <ac:chgData name="Thomas Froment" userId="4d47d833-7bbe-4dd6-859d-dcdc79e00258" providerId="ADAL" clId="{8DA678AF-9BD0-41FF-9336-98F8030914AB}" dt="2023-05-20T12:37:56.462" v="4935" actId="1036"/>
          <ac:picMkLst>
            <pc:docMk/>
            <pc:sldMk cId="2411798494" sldId="330"/>
            <ac:picMk id="3" creationId="{AB162CDA-E817-CE8F-4512-85783B68644B}"/>
          </ac:picMkLst>
        </pc:picChg>
      </pc:sldChg>
      <pc:sldChg chg="addSp delSp modSp new mod or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324573791" sldId="331"/>
        </pc:sldMkLst>
        <pc:spChg chg="add mod">
          <ac:chgData name="Thomas Froment" userId="4d47d833-7bbe-4dd6-859d-dcdc79e00258" providerId="ADAL" clId="{8DA678AF-9BD0-41FF-9336-98F8030914AB}" dt="2023-05-20T12:33:38.227" v="4877"/>
          <ac:spMkLst>
            <pc:docMk/>
            <pc:sldMk cId="1324573791" sldId="331"/>
            <ac:spMk id="6" creationId="{19BA35C2-BCA6-C468-BA0C-EFD0F0D8B977}"/>
          </ac:spMkLst>
        </pc:spChg>
        <pc:picChg chg="add del">
          <ac:chgData name="Thomas Froment" userId="4d47d833-7bbe-4dd6-859d-dcdc79e00258" providerId="ADAL" clId="{8DA678AF-9BD0-41FF-9336-98F8030914AB}" dt="2023-05-20T12:33:25.690" v="4872" actId="22"/>
          <ac:picMkLst>
            <pc:docMk/>
            <pc:sldMk cId="1324573791" sldId="331"/>
            <ac:picMk id="3" creationId="{2AA06F83-19D2-C30E-F980-2D6C47F1B654}"/>
          </ac:picMkLst>
        </pc:picChg>
        <pc:picChg chg="add mod">
          <ac:chgData name="Thomas Froment" userId="4d47d833-7bbe-4dd6-859d-dcdc79e00258" providerId="ADAL" clId="{8DA678AF-9BD0-41FF-9336-98F8030914AB}" dt="2023-05-20T12:33:33.094" v="4876" actId="14100"/>
          <ac:picMkLst>
            <pc:docMk/>
            <pc:sldMk cId="1324573791" sldId="331"/>
            <ac:picMk id="5" creationId="{059780CF-65A4-8B25-10A9-59C06BC54259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4085813678" sldId="332"/>
        </pc:sldMkLst>
        <pc:spChg chg="add mod">
          <ac:chgData name="Thomas Froment" userId="4d47d833-7bbe-4dd6-859d-dcdc79e00258" providerId="ADAL" clId="{8DA678AF-9BD0-41FF-9336-98F8030914AB}" dt="2023-05-20T12:36:06.058" v="4887"/>
          <ac:spMkLst>
            <pc:docMk/>
            <pc:sldMk cId="4085813678" sldId="332"/>
            <ac:spMk id="6" creationId="{B448F84A-303C-DA8A-E65A-1A6744B1A2D6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7" creationId="{AE4A5213-85DB-6244-D5AB-801586078FEE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8" creationId="{BC81B233-CF35-CE86-B15D-6391F26EBB39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9" creationId="{C84F6D5A-A822-1104-F68A-BA82FD562CC1}"/>
          </ac:spMkLst>
        </pc:spChg>
        <pc:picChg chg="add del">
          <ac:chgData name="Thomas Froment" userId="4d47d833-7bbe-4dd6-859d-dcdc79e00258" providerId="ADAL" clId="{8DA678AF-9BD0-41FF-9336-98F8030914AB}" dt="2023-05-20T12:35:52.722" v="4882" actId="22"/>
          <ac:picMkLst>
            <pc:docMk/>
            <pc:sldMk cId="4085813678" sldId="332"/>
            <ac:picMk id="3" creationId="{50DE075B-1FDF-884B-D527-708A366E84E6}"/>
          </ac:picMkLst>
        </pc:picChg>
        <pc:picChg chg="add mod">
          <ac:chgData name="Thomas Froment" userId="4d47d833-7bbe-4dd6-859d-dcdc79e00258" providerId="ADAL" clId="{8DA678AF-9BD0-41FF-9336-98F8030914AB}" dt="2023-05-20T12:37:50.331" v="4927" actId="1076"/>
          <ac:picMkLst>
            <pc:docMk/>
            <pc:sldMk cId="4085813678" sldId="332"/>
            <ac:picMk id="5" creationId="{CC574F0F-4225-6E68-E0DB-8AFC3EF436F1}"/>
          </ac:picMkLst>
        </pc:picChg>
      </pc:sldChg>
      <pc:sldChg chg="addSp delSp modSp new mod or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759236060" sldId="333"/>
        </pc:sldMkLst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6" creationId="{DA60D3E0-9DA8-3583-D139-20672F04442D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7" creationId="{92A55383-2B2F-18ED-B49A-01FDF68B8603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8" creationId="{0E0C00BF-7DB6-9F9C-6FDF-F6F90155BC8D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9" creationId="{3E916C0C-A61D-C8D1-6A1A-0B3603CCD73C}"/>
          </ac:spMkLst>
        </pc:spChg>
        <pc:picChg chg="add del mod">
          <ac:chgData name="Thomas Froment" userId="4d47d833-7bbe-4dd6-859d-dcdc79e00258" providerId="ADAL" clId="{8DA678AF-9BD0-41FF-9336-98F8030914AB}" dt="2023-05-20T12:36:54.404" v="4894" actId="22"/>
          <ac:picMkLst>
            <pc:docMk/>
            <pc:sldMk cId="1759236060" sldId="333"/>
            <ac:picMk id="3" creationId="{7770EB95-F317-D92D-1E33-6A91FAFDA682}"/>
          </ac:picMkLst>
        </pc:picChg>
        <pc:picChg chg="add mod">
          <ac:chgData name="Thomas Froment" userId="4d47d833-7bbe-4dd6-859d-dcdc79e00258" providerId="ADAL" clId="{8DA678AF-9BD0-41FF-9336-98F8030914AB}" dt="2023-05-20T12:37:33.174" v="4915" actId="1036"/>
          <ac:picMkLst>
            <pc:docMk/>
            <pc:sldMk cId="1759236060" sldId="333"/>
            <ac:picMk id="5" creationId="{2F80CFAB-7C5E-C08C-BDC6-712DD83C132A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162478006" sldId="334"/>
        </pc:sldMkLst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4" creationId="{8F70FF17-DFBF-66F7-5708-5E66B85D8E54}"/>
          </ac:spMkLst>
        </pc:spChg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5" creationId="{FC396D56-5F22-1E50-ECC8-2D50AB28E3EF}"/>
          </ac:spMkLst>
        </pc:spChg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6" creationId="{663418B5-A78F-E762-27DF-A96FC2729862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7" creationId="{99066305-4E62-FC2B-E820-34E2A7C488DC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8" creationId="{E28B4A93-B51E-4C19-3D46-B542A1498858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9" creationId="{38AE8557-7BF8-D8B2-2C35-C04A6432D3FD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0" creationId="{81AC27B1-F20D-D237-EE9F-3E69390E4E0F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1" creationId="{B16A5604-C220-BE82-9CE4-60863D2CE36E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2" creationId="{FE09DB7D-FD30-8A1C-269B-ACC158B7F192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3" creationId="{DB826716-59FA-0026-D90B-4D9E85D28418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4" creationId="{7314778A-EE85-CA6E-42E1-6C7F585C5F2E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5" creationId="{CC03ECDB-6CAF-DC4A-910E-9B6BF6024522}"/>
          </ac:spMkLst>
        </pc:spChg>
        <pc:spChg chg="add mod">
          <ac:chgData name="Thomas Froment" userId="4d47d833-7bbe-4dd6-859d-dcdc79e00258" providerId="ADAL" clId="{8DA678AF-9BD0-41FF-9336-98F8030914AB}" dt="2023-05-20T12:44:48.067" v="4951"/>
          <ac:spMkLst>
            <pc:docMk/>
            <pc:sldMk cId="3162478006" sldId="334"/>
            <ac:spMk id="16" creationId="{5166B0D1-B816-AA47-1A3F-EE198148BEC1}"/>
          </ac:spMkLst>
        </pc:spChg>
        <pc:picChg chg="add mod">
          <ac:chgData name="Thomas Froment" userId="4d47d833-7bbe-4dd6-859d-dcdc79e00258" providerId="ADAL" clId="{8DA678AF-9BD0-41FF-9336-98F8030914AB}" dt="2023-05-20T12:44:16.505" v="4941" actId="14100"/>
          <ac:picMkLst>
            <pc:docMk/>
            <pc:sldMk cId="3162478006" sldId="334"/>
            <ac:picMk id="3" creationId="{65AF957B-5548-3560-00D6-4EB5387AAFC5}"/>
          </ac:picMkLst>
        </pc:picChg>
      </pc:sldChg>
      <pc:sldChg chg="add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085013002" sldId="335"/>
        </pc:sldMkLst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4" creationId="{D06635FB-10AF-C24C-AA50-F6DAC5FFCC02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5" creationId="{A364E92A-A12E-DC62-9806-5F28D98BFA65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6" creationId="{17CF5798-C468-39B7-D7C9-094CCE383095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7" creationId="{46CA96CD-18A6-5662-FCBC-10206E233782}"/>
          </ac:spMkLst>
        </pc:spChg>
        <pc:picChg chg="add mod">
          <ac:chgData name="Thomas Froment" userId="4d47d833-7bbe-4dd6-859d-dcdc79e00258" providerId="ADAL" clId="{8DA678AF-9BD0-41FF-9336-98F8030914AB}" dt="2023-05-20T12:49:44.996" v="4955" actId="1076"/>
          <ac:picMkLst>
            <pc:docMk/>
            <pc:sldMk cId="2085013002" sldId="335"/>
            <ac:picMk id="3" creationId="{3AA05691-5265-C45F-F1EE-CE17C026E453}"/>
          </ac:picMkLst>
        </pc:picChg>
      </pc:sldChg>
      <pc:sldChg chg="addSp delSp modSp new mod">
        <pc:chgData name="Thomas Froment" userId="4d47d833-7bbe-4dd6-859d-dcdc79e00258" providerId="ADAL" clId="{8DA678AF-9BD0-41FF-9336-98F8030914AB}" dt="2023-05-22T11:04:33.321" v="5586" actId="478"/>
        <pc:sldMkLst>
          <pc:docMk/>
          <pc:sldMk cId="531330398" sldId="336"/>
        </pc:sldMkLst>
        <pc:spChg chg="mod">
          <ac:chgData name="Thomas Froment" userId="4d47d833-7bbe-4dd6-859d-dcdc79e00258" providerId="ADAL" clId="{8DA678AF-9BD0-41FF-9336-98F8030914AB}" dt="2023-05-20T12:57:30.955" v="4990" actId="20577"/>
          <ac:spMkLst>
            <pc:docMk/>
            <pc:sldMk cId="531330398" sldId="336"/>
            <ac:spMk id="2" creationId="{95E4389D-CD03-7A33-2913-FBDB2D232BF9}"/>
          </ac:spMkLst>
        </pc:spChg>
        <pc:spChg chg="add del mod">
          <ac:chgData name="Thomas Froment" userId="4d47d833-7bbe-4dd6-859d-dcdc79e00258" providerId="ADAL" clId="{8DA678AF-9BD0-41FF-9336-98F8030914AB}" dt="2023-05-22T11:04:33.321" v="5586" actId="478"/>
          <ac:spMkLst>
            <pc:docMk/>
            <pc:sldMk cId="531330398" sldId="336"/>
            <ac:spMk id="4" creationId="{5220A808-BF50-5B51-74B4-A7A0A06E107F}"/>
          </ac:spMkLst>
        </pc:spChg>
        <pc:picChg chg="add mod">
          <ac:chgData name="Thomas Froment" userId="4d47d833-7bbe-4dd6-859d-dcdc79e00258" providerId="ADAL" clId="{8DA678AF-9BD0-41FF-9336-98F8030914AB}" dt="2023-05-20T13:03:43.807" v="5173" actId="1035"/>
          <ac:picMkLst>
            <pc:docMk/>
            <pc:sldMk cId="531330398" sldId="336"/>
            <ac:picMk id="3" creationId="{9E168867-6426-2FF6-BA82-8575F88CEBAC}"/>
          </ac:picMkLst>
        </pc:picChg>
      </pc:sldChg>
      <pc:sldChg chg="new del">
        <pc:chgData name="Thomas Froment" userId="4d47d833-7bbe-4dd6-859d-dcdc79e00258" providerId="ADAL" clId="{8DA678AF-9BD0-41FF-9336-98F8030914AB}" dt="2023-05-20T12:55:11.130" v="4963" actId="47"/>
        <pc:sldMkLst>
          <pc:docMk/>
          <pc:sldMk cId="3522142548" sldId="336"/>
        </pc:sldMkLst>
      </pc:sldChg>
      <pc:sldMasterChg chg="delSldLayout">
        <pc:chgData name="Thomas Froment" userId="4d47d833-7bbe-4dd6-859d-dcdc79e00258" providerId="ADAL" clId="{8DA678AF-9BD0-41FF-9336-98F8030914AB}" dt="2023-05-18T10:01:50.656" v="391" actId="47"/>
        <pc:sldMasterMkLst>
          <pc:docMk/>
          <pc:sldMasterMk cId="3943868562" sldId="2147483710"/>
        </pc:sldMasterMkLst>
        <pc:sldLayoutChg chg="del">
          <pc:chgData name="Thomas Froment" userId="4d47d833-7bbe-4dd6-859d-dcdc79e00258" providerId="ADAL" clId="{8DA678AF-9BD0-41FF-9336-98F8030914AB}" dt="2023-05-18T10:01:50.656" v="391" actId="47"/>
          <pc:sldLayoutMkLst>
            <pc:docMk/>
            <pc:sldMasterMk cId="3943868562" sldId="2147483710"/>
            <pc:sldLayoutMk cId="3303541110" sldId="214748373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8DCA8-C00E-46BA-9583-37825933F940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76AC8-BB42-438C-9AD1-72894C6FAE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2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20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71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07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89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57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82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230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58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398C8A-F6B5-56A3-695F-92582797A788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rgbClr val="8E2C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rgbClr val="3465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8A2F7C-9699-498A-35BB-33756EF11235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50EC3-FAA7-D747-5E79-8FFE69CB5E3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59A72-B47C-5A8E-5004-D4E47333FD95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8399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bordeau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7C1C13-67CC-06AA-9D8E-2A32278B08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10455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4232988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court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371309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court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61419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CE479C5-A60C-21E6-2D0C-339B394A2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4252861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E4C511-1E82-CE71-54ED-1E9E6D7F2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3530384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652071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long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1357779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long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1241668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EE212-5F92-A0AE-E1C8-521EE8195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46908"/>
            <a:ext cx="11029616" cy="469047"/>
          </a:xfrm>
          <a:prstGeom prst="rect">
            <a:avLst/>
          </a:prstGeom>
        </p:spPr>
        <p:txBody>
          <a:bodyPr/>
          <a:lstStyle>
            <a:lvl1pPr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rgbClr val="3465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5A2DD-6D16-17CE-012A-9ADCA0FBBCC8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20EBEE-187A-8B86-968C-D4A227607481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D76214-1BB8-B947-F7DD-49741D58587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1144C6-441B-1401-C557-DA01016F4BCC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252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latin typeface="Avenir Next LT Pro Light" panose="020B0304020202020204" pitchFamily="34" charset="0"/>
              </a:defRPr>
            </a:lvl1pPr>
            <a:lvl2pPr>
              <a:defRPr>
                <a:latin typeface="Avenir Next LT Pro Light" panose="020B0304020202020204" pitchFamily="34" charset="0"/>
              </a:defRPr>
            </a:lvl2pPr>
            <a:lvl3pPr>
              <a:defRPr>
                <a:latin typeface="Avenir Next LT Pro Light" panose="020B0304020202020204" pitchFamily="34" charset="0"/>
              </a:defRPr>
            </a:lvl3pPr>
            <a:lvl4pPr>
              <a:defRPr>
                <a:latin typeface="Avenir Next LT Pro Light" panose="020B0304020202020204" pitchFamily="34" charset="0"/>
              </a:defRPr>
            </a:lvl4pPr>
            <a:lvl5pPr>
              <a:defRPr>
                <a:latin typeface="Avenir Next LT Pro Light" panose="020B03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latin typeface="Avenir Next LT Pro Light" panose="020B0304020202020204" pitchFamily="34" charset="0"/>
              </a:defRPr>
            </a:lvl1pPr>
            <a:lvl2pPr>
              <a:defRPr>
                <a:latin typeface="Avenir Next LT Pro Light" panose="020B0304020202020204" pitchFamily="34" charset="0"/>
              </a:defRPr>
            </a:lvl2pPr>
            <a:lvl3pPr>
              <a:defRPr>
                <a:latin typeface="Avenir Next LT Pro Light" panose="020B0304020202020204" pitchFamily="34" charset="0"/>
              </a:defRPr>
            </a:lvl3pPr>
            <a:lvl4pPr>
              <a:defRPr>
                <a:latin typeface="Avenir Next LT Pro Light" panose="020B0304020202020204" pitchFamily="34" charset="0"/>
              </a:defRPr>
            </a:lvl4pPr>
            <a:lvl5pPr>
              <a:defRPr>
                <a:latin typeface="Avenir Next LT Pro Light" panose="020B03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6612BB-D5BD-E5EA-67B4-CC41703DA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46908"/>
            <a:ext cx="11029616" cy="469047"/>
          </a:xfrm>
          <a:prstGeom prst="rect">
            <a:avLst/>
          </a:prstGeom>
        </p:spPr>
        <p:txBody>
          <a:bodyPr/>
          <a:lstStyle>
            <a:lvl1pPr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93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8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9D2774E-EE70-4438-927E-92AC7602BA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9"/>
          <a:stretch/>
        </p:blipFill>
        <p:spPr>
          <a:xfrm>
            <a:off x="10563414" y="6145133"/>
            <a:ext cx="1373116" cy="61781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42882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rgbClr val="605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rgbClr val="8E2C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74D51-5D14-03C7-FF99-FD9F00960215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F98D17-E33E-0F47-8E56-CB104B1FB2F9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3FB72-4C7E-04BC-5822-7A6B59933A24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CC63F-4BF6-2592-5D12-71CD56E8757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2649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74D51-5D14-03C7-FF99-FD9F00960215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rgbClr val="605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4F33B-7186-2EA1-14CD-98823AA93EBF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83C4-1565-C99F-7E4E-5B094C5B57A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DAE766-507E-0684-1A2A-03B846A2A21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9532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vi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rgbClr val="605469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ble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ve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2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402E3A-8961-8890-55FC-75CEA9E0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208164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2158A5-531E-81B0-3121-B5B996502153}"/>
              </a:ext>
            </a:extLst>
          </p:cNvPr>
          <p:cNvSpPr txBox="1">
            <a:spLocks/>
          </p:cNvSpPr>
          <p:nvPr/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all" spc="750" baseline="0">
                <a:solidFill>
                  <a:schemeClr val="bg1"/>
                </a:solidFill>
                <a:latin typeface="Avenir Next LT Pro Light" panose="020B03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EDIT Titre court</a:t>
            </a:r>
          </a:p>
        </p:txBody>
      </p:sp>
      <p:pic>
        <p:nvPicPr>
          <p:cNvPr id="6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E3CC7C1-7683-3CCD-C880-6A6C4A38F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9"/>
          <a:stretch/>
        </p:blipFill>
        <p:spPr>
          <a:xfrm>
            <a:off x="11247118" y="6381693"/>
            <a:ext cx="847352" cy="38125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4386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33" r:id="rId6"/>
    <p:sldLayoutId id="2147483734" r:id="rId7"/>
    <p:sldLayoutId id="214748373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30" r:id="rId21"/>
    <p:sldLayoutId id="2147483731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hyperlink" Target="https://openseriousgames.org/openseriouscommunity/" TargetMode="External"/><Relationship Id="rId4" Type="http://schemas.openxmlformats.org/officeDocument/2006/relationships/hyperlink" Target="https://github.com/InnerSourceCommons/ispo-working-group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em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hyperlink" Target="https://www.youtube.com/watch?v=_2sK7hPITDU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hyperlink" Target="https://github.com/tfroment/public-presentations/raw/main/AdvocatingStrategicValueOfAnISPO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tfroment/public-presentations/raw/main/Key%20OSG%20Community%20Workshops%20W3%20Engagement%20level%20Workshop%202.0.pptx" TargetMode="External"/><Relationship Id="rId4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52B6EB9-482A-48E2-B884-43FD66F3D5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8912" y="4781191"/>
            <a:ext cx="2020619" cy="834176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2007473" y="4781191"/>
            <a:ext cx="6407848" cy="1772030"/>
          </a:xfrm>
          <a:gradFill>
            <a:gsLst>
              <a:gs pos="0">
                <a:srgbClr val="922E4B"/>
              </a:gs>
              <a:gs pos="50000">
                <a:srgbClr val="605469"/>
              </a:gs>
              <a:gs pos="100000">
                <a:srgbClr val="3A819A"/>
              </a:gs>
            </a:gsLst>
            <a:lin ang="0" scaled="0"/>
          </a:gradFill>
        </p:spPr>
        <p:txBody>
          <a:bodyPr vert="horz" lIns="0" tIns="0" rIns="0" bIns="0" rtlCol="0" anchor="ctr">
            <a:noAutofit/>
          </a:bodyPr>
          <a:lstStyle/>
          <a:p>
            <a:pPr marL="324485" lvl="1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Massive Cooperation Framework (MCF)</a:t>
            </a:r>
          </a:p>
          <a:p>
            <a:pPr marL="324485" lvl="1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Module - Engagement level</a:t>
            </a:r>
          </a:p>
          <a:p>
            <a:pPr marL="324485" lvl="1" indent="0" algn="r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Inner Source Inter-Enterprise Group     </a:t>
            </a:r>
          </a:p>
          <a:p>
            <a:pPr marL="324485" lvl="1" indent="0" algn="r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						June 8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2023  </a:t>
            </a:r>
            <a:endParaRPr lang="fr-FR" sz="1000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Visage humain, personne, habits, Menton&#10;&#10;Description générée automatiquement">
            <a:extLst>
              <a:ext uri="{FF2B5EF4-FFF2-40B4-BE49-F238E27FC236}">
                <a16:creationId xmlns:a16="http://schemas.microsoft.com/office/drawing/2014/main" id="{948E519F-7266-D0F3-F379-592C625F8F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0833" y="2782772"/>
            <a:ext cx="1467637" cy="14676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430F9B-6599-552D-F440-6149A4026401}"/>
              </a:ext>
            </a:extLst>
          </p:cNvPr>
          <p:cNvSpPr txBox="1"/>
          <p:nvPr/>
        </p:nvSpPr>
        <p:spPr>
          <a:xfrm>
            <a:off x="9226987" y="4250409"/>
            <a:ext cx="1742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Thomas Froment</a:t>
            </a:r>
          </a:p>
          <a:p>
            <a:r>
              <a:rPr lang="fr-FR" sz="1400"/>
              <a:t>Co-</a:t>
            </a:r>
            <a:r>
              <a:rPr lang="fr-FR" sz="1400" err="1"/>
              <a:t>Founder</a:t>
            </a:r>
            <a:r>
              <a:rPr lang="fr-FR" sz="1400"/>
              <a:t> CTO</a:t>
            </a:r>
            <a:endParaRPr lang="en-US" sz="140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386B15-1FC4-8266-FC0F-BE8FF2000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473" y="315602"/>
            <a:ext cx="6407848" cy="427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59780CF-65A4-8B25-10A9-59C06BC5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78750"/>
            <a:ext cx="10610850" cy="552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6036D-B22B-5915-6A84-CA15A5A724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50" y="548640"/>
            <a:ext cx="10139276" cy="56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AC261D-8E26-6148-5702-53630493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7" y="939312"/>
            <a:ext cx="10339924" cy="53700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A63FBD-9B1D-5420-944B-0CC6A4CB00AE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2032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CE9E7E-321B-8352-C213-7C7EE102C7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705154"/>
            <a:ext cx="10506075" cy="589901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73E1997-211D-92F5-757A-3CCD712BE68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07280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5AF957B-5548-3560-00D6-4EB5387A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023157"/>
            <a:ext cx="10591800" cy="5355182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8F70FF17-DFBF-66F7-5708-5E66B85D8E54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96D56-5F22-1E50-ECC8-2D50AB28E3EF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418B5-A78F-E762-27DF-A96FC2729862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166B0D1-B816-AA47-1A3F-EE198148BEC1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Massive Cooperation Framework</a:t>
            </a:r>
          </a:p>
          <a:p>
            <a:pPr algn="ctr"/>
            <a:r>
              <a:rPr lang="fr-FR" sz="4400" b="1" dirty="0"/>
              <a:t>Much more </a:t>
            </a:r>
            <a:r>
              <a:rPr lang="fr-FR" sz="4400" b="1" dirty="0" err="1"/>
              <a:t>than</a:t>
            </a:r>
            <a:r>
              <a:rPr lang="fr-FR" sz="4400" b="1" dirty="0"/>
              <a:t> </a:t>
            </a:r>
          </a:p>
          <a:p>
            <a:pPr algn="ctr"/>
            <a:r>
              <a:rPr lang="fr-FR" sz="4400" b="1" dirty="0" err="1"/>
              <a:t>what</a:t>
            </a:r>
            <a:r>
              <a:rPr lang="fr-FR" sz="4400" b="1" dirty="0"/>
              <a:t> </a:t>
            </a:r>
            <a:r>
              <a:rPr lang="fr-FR" sz="4400" b="1" dirty="0" err="1"/>
              <a:t>you</a:t>
            </a:r>
            <a:r>
              <a:rPr lang="fr-FR" sz="4400" b="1" dirty="0"/>
              <a:t> </a:t>
            </a:r>
            <a:r>
              <a:rPr lang="fr-FR" sz="4400" b="1" dirty="0" err="1"/>
              <a:t>saw</a:t>
            </a:r>
            <a:r>
              <a:rPr lang="fr-FR" sz="4400" b="1" dirty="0"/>
              <a:t> </a:t>
            </a:r>
            <a:r>
              <a:rPr lang="fr-FR" sz="4400" b="1" dirty="0" err="1"/>
              <a:t>today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624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6A6BBC-31CC-DD76-06FF-F5C80EDB0E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65" y="786408"/>
            <a:ext cx="9925050" cy="528518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EFB11CD-031E-F669-7962-2EB4C1876A8F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8122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F80CFAB-7C5E-C08C-BDC6-712DD83C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62087"/>
            <a:ext cx="10887075" cy="5919512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DA60D3E0-9DA8-3583-D139-20672F04442D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A55383-2B2F-18ED-B49A-01FDF68B8603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C00BF-7DB6-9F9C-6FDF-F6F90155BC8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916C0C-A61D-C8D1-6A1A-0B3603CCD73C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75923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63C66C-7EBC-7FC3-28AE-F3D0C43B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40" y="1059112"/>
            <a:ext cx="9867900" cy="534168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E44672F-8F57-1E57-E5CC-303A1384D18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8477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72BC49-8873-4003-E06C-6006786E2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25" y="606601"/>
            <a:ext cx="8942349" cy="56447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99745D-3083-55AE-DFFF-1860D8B52B57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22258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16A4CEC-D098-EF2B-9BF7-610B7EBC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65" y="758360"/>
            <a:ext cx="10153650" cy="56424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F21333B-5C24-0012-98D0-D693C0EB04B1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23709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D530D-A8C2-14F7-5A40-032DE3200D58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7FE6783-597A-B366-62DE-910B52098EDB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F3B57-D788-E36B-8828-4EDA68B0786C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6E53F-3F40-6055-1F74-3EF85A65FF76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AD45F4E-2C96-EC8B-ABE9-71B5C3B274D7}"/>
              </a:ext>
            </a:extLst>
          </p:cNvPr>
          <p:cNvSpPr txBox="1">
            <a:spLocks/>
          </p:cNvSpPr>
          <p:nvPr/>
        </p:nvSpPr>
        <p:spPr>
          <a:xfrm>
            <a:off x="709208" y="753963"/>
            <a:ext cx="2485858" cy="51679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14" name="Picture 4" descr="Homme d’affaires en poussant les grosses pierres jusqu'à la colline, les lourdes tâches professionnelles et le concept de problèmes. - Photo">
            <a:extLst>
              <a:ext uri="{FF2B5EF4-FFF2-40B4-BE49-F238E27FC236}">
                <a16:creationId xmlns:a16="http://schemas.microsoft.com/office/drawing/2014/main" id="{96F42B43-2355-3E0F-74DD-2A08BB161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93" y="1943261"/>
            <a:ext cx="3464202" cy="202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C44EE98-189A-D98F-861A-80D9698EE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474" y="2824430"/>
            <a:ext cx="3150032" cy="2284839"/>
          </a:xfrm>
          <a:prstGeom prst="rect">
            <a:avLst/>
          </a:prstGeom>
        </p:spPr>
      </p:pic>
      <p:pic>
        <p:nvPicPr>
          <p:cNvPr id="17" name="Picture 2" descr="Gratuit équipe De Basket Ball Empilant Les Mains Photos">
            <a:extLst>
              <a:ext uri="{FF2B5EF4-FFF2-40B4-BE49-F238E27FC236}">
                <a16:creationId xmlns:a16="http://schemas.microsoft.com/office/drawing/2014/main" id="{D2545DF5-E9EF-4A40-0E64-E38B6C59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7372" y="4032504"/>
            <a:ext cx="3319955" cy="221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1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178A69-1FBF-1D9A-EB0C-E0A95708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770404"/>
            <a:ext cx="10274121" cy="536369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79AE819-73E5-5F14-D10E-F892E41CE84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89430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4899D6-89DF-0520-BF58-A4491EF3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576340"/>
            <a:ext cx="10639425" cy="582526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744E72-2E9E-2173-FE92-B0B9418BE0A6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42300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574F0F-4225-6E68-E0DB-8AFC3EF4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6" y="548640"/>
            <a:ext cx="10648950" cy="59065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448F84A-303C-DA8A-E65A-1A6744B1A2D6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E4A5213-85DB-6244-D5AB-801586078FEE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81B233-CF35-CE86-B15D-6391F26EBB3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F6D5A-A822-1104-F68A-BA82FD562CC1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581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A05691-5265-C45F-F1EE-CE17C026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00" y="509091"/>
            <a:ext cx="10128950" cy="583981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06635FB-10AF-C24C-AA50-F6DAC5FFCC02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364E92A-A12E-DC62-9806-5F28D98BFA65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F5798-C468-39B7-D7C9-094CCE383095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A96CD-18A6-5662-FCBC-10206E233782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501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0A3A35-D2E0-CD99-B512-E1EDD26E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512429"/>
            <a:ext cx="10657840" cy="5833141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A925F3CF-7040-A024-7F18-F215CD109420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76C8A-3C00-BDA8-5091-D6ABA78EB982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9C2B01-A9EA-5272-FB3B-9958105D8D2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E7339E-C391-B3D8-4BEF-898ED59035C5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977320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162CDA-E817-CE8F-4512-85783B6864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11" y="529844"/>
            <a:ext cx="10515040" cy="5944759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F8D78B7-5E28-DA0B-C7FC-2B0ED5D7A13C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BE335-411F-36A4-DD19-401CDFA65B9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F4610-715E-0A94-1CB5-735F470037D3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E1A50C-282B-66B7-A534-2A1ADA4598B5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411798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4389D-CD03-7A33-2913-FBDB2D23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 dirty="0"/>
              <a:t>In </a:t>
            </a:r>
            <a:r>
              <a:rPr lang="fr-FR" sz="4400" dirty="0" err="1"/>
              <a:t>SHort</a:t>
            </a:r>
            <a:endParaRPr lang="en-US" sz="4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168867-6426-2FF6-BA82-8575F88C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286" y="-16329"/>
            <a:ext cx="8525714" cy="567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0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4389D-CD03-7A33-2913-FBDB2D23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 err="1"/>
              <a:t>WHAT’s</a:t>
            </a:r>
            <a:r>
              <a:rPr lang="fr-FR" sz="4400"/>
              <a:t> Next</a:t>
            </a:r>
            <a:endParaRPr lang="en-US" sz="44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0743B3-53AD-4D46-7739-97B15C0F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643" y="84525"/>
            <a:ext cx="3461030" cy="172732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223A607-58EE-F2F7-C1B6-A26517A0B2C5}"/>
              </a:ext>
            </a:extLst>
          </p:cNvPr>
          <p:cNvSpPr txBox="1"/>
          <p:nvPr/>
        </p:nvSpPr>
        <p:spPr>
          <a:xfrm>
            <a:off x="4058878" y="2062003"/>
            <a:ext cx="8017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hlinkClick r:id="rId4"/>
              </a:rPr>
              <a:t>https://github.com/InnerSourceCommons/ispo-working-group</a:t>
            </a:r>
            <a:r>
              <a:rPr lang="en-US" sz="200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60331B-5036-8844-F35A-A2E3B7EA51F4}"/>
              </a:ext>
            </a:extLst>
          </p:cNvPr>
          <p:cNvSpPr txBox="1"/>
          <p:nvPr/>
        </p:nvSpPr>
        <p:spPr>
          <a:xfrm>
            <a:off x="4058878" y="5013723"/>
            <a:ext cx="6896644" cy="15515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Partial (and mainly FR) content of MCF (May 2023): </a:t>
            </a:r>
            <a:r>
              <a:rPr lang="en-US" dirty="0">
                <a:ea typeface="+mn-lt"/>
                <a:cs typeface="+mn-lt"/>
                <a:hlinkClick r:id="rId5"/>
              </a:rPr>
              <a:t>https://openseriousgames.org/openseriouscommunity/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Coming soon </a:t>
            </a:r>
            <a:r>
              <a:rPr lang="en-US" dirty="0">
                <a:ea typeface="+mn-lt"/>
                <a:cs typeface="+mn-lt"/>
              </a:rPr>
              <a:t>– (Sept 2023)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Open Source (</a:t>
            </a:r>
            <a:r>
              <a:rPr lang="fr-FR" dirty="0">
                <a:ea typeface="+mn-lt"/>
                <a:cs typeface="+mn-lt"/>
              </a:rPr>
              <a:t>CC BY 4.0)</a:t>
            </a:r>
            <a:r>
              <a:rPr lang="en-US" dirty="0">
                <a:ea typeface="+mn-lt"/>
                <a:cs typeface="+mn-lt"/>
              </a:rPr>
              <a:t> contributive framework on </a:t>
            </a:r>
            <a:r>
              <a:rPr lang="en-US" dirty="0" err="1">
                <a:ea typeface="+mn-lt"/>
                <a:cs typeface="+mn-lt"/>
              </a:rPr>
              <a:t>Github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AB2E7B-3695-9E31-B9CB-6931316B466A}"/>
              </a:ext>
            </a:extLst>
          </p:cNvPr>
          <p:cNvSpPr txBox="1"/>
          <p:nvPr/>
        </p:nvSpPr>
        <p:spPr>
          <a:xfrm>
            <a:off x="5377333" y="5401003"/>
            <a:ext cx="5626928" cy="914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>
              <a:solidFill>
                <a:schemeClr val="tx2"/>
              </a:solidFill>
              <a:ea typeface="+mn-lt"/>
              <a:cs typeface="+mn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FE50BD7-46F7-8D73-C216-1D5C4AF058C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643" y="2584837"/>
            <a:ext cx="3461030" cy="230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0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7D48C5-68C0-4472-E330-3802DBF3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/>
              <a:t>Questions</a:t>
            </a:r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D9A6DA-E995-E3C5-D3F0-02A512F8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944" y="93489"/>
            <a:ext cx="6362700" cy="606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1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B7FC1-CD66-294F-E8D8-46500DCD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GREAT GOAL</a:t>
            </a:r>
            <a:endParaRPr lang="en-US" sz="44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CCB78D-BA64-D051-8C34-58998D0913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8749" y="-18288"/>
            <a:ext cx="5900034" cy="393458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EEC2AD-6A83-89A1-84F1-E81702A7CF6C}"/>
              </a:ext>
            </a:extLst>
          </p:cNvPr>
          <p:cNvSpPr txBox="1"/>
          <p:nvPr/>
        </p:nvSpPr>
        <p:spPr>
          <a:xfrm>
            <a:off x="3849549" y="4777839"/>
            <a:ext cx="3930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An ecosystem of + 50 companies, schools and foundations, involving 1000 contributors to the Massive Cooperation Framework by 2030</a:t>
            </a:r>
          </a:p>
        </p:txBody>
      </p:sp>
      <p:pic>
        <p:nvPicPr>
          <p:cNvPr id="3" name="Picture 2" descr="Gratuit Photos gratuites de ancien, antiquité, classique Photos">
            <a:extLst>
              <a:ext uri="{FF2B5EF4-FFF2-40B4-BE49-F238E27FC236}">
                <a16:creationId xmlns:a16="http://schemas.microsoft.com/office/drawing/2014/main" id="{3B02AE7D-BEFF-1B3E-F44F-2CD0660DD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9979" y="3916297"/>
            <a:ext cx="4412555" cy="294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5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re 1">
            <a:extLst>
              <a:ext uri="{FF2B5EF4-FFF2-40B4-BE49-F238E27FC236}">
                <a16:creationId xmlns:a16="http://schemas.microsoft.com/office/drawing/2014/main" id="{29B2FF9C-C627-2A1A-4AC3-96C15FFA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 dirty="0"/>
              <a:t>MCF</a:t>
            </a:r>
            <a:br>
              <a:rPr lang="fr-FR" sz="4400" dirty="0"/>
            </a:br>
            <a:r>
              <a:rPr lang="fr-FR" sz="2000" i="1" dirty="0" err="1"/>
              <a:t>from</a:t>
            </a:r>
            <a:r>
              <a:rPr lang="fr-FR" sz="2000" i="1" dirty="0"/>
              <a:t> the </a:t>
            </a:r>
            <a:r>
              <a:rPr lang="fr-FR" sz="2000" i="1" dirty="0" err="1"/>
              <a:t>field</a:t>
            </a:r>
            <a:r>
              <a:rPr lang="fr-FR" sz="2000" i="1" dirty="0"/>
              <a:t> </a:t>
            </a:r>
            <a:br>
              <a:rPr lang="fr-FR" sz="4400" dirty="0"/>
            </a:br>
            <a:br>
              <a:rPr lang="fr-FR" sz="4000" dirty="0"/>
            </a:br>
            <a:r>
              <a:rPr lang="fr-FR" sz="1600" dirty="0"/>
              <a:t>Value For MEMBERS?</a:t>
            </a: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Value For THE COMPANY?</a:t>
            </a: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VALUE FOR INTERNAL SPONSORS?</a:t>
            </a: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OPERATING MODEL?</a:t>
            </a: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Engagement?</a:t>
            </a: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2400" dirty="0"/>
            </a:br>
            <a:endParaRPr lang="en-US" sz="4400" dirty="0"/>
          </a:p>
        </p:txBody>
      </p:sp>
      <p:sp>
        <p:nvSpPr>
          <p:cNvPr id="31" name="Bulle narrative : ronde 30">
            <a:extLst>
              <a:ext uri="{FF2B5EF4-FFF2-40B4-BE49-F238E27FC236}">
                <a16:creationId xmlns:a16="http://schemas.microsoft.com/office/drawing/2014/main" id="{326832EB-CBAD-E35D-22DE-16080649338C}"/>
              </a:ext>
            </a:extLst>
          </p:cNvPr>
          <p:cNvSpPr/>
          <p:nvPr/>
        </p:nvSpPr>
        <p:spPr>
          <a:xfrm>
            <a:off x="6478699" y="261918"/>
            <a:ext cx="2604978" cy="1441987"/>
          </a:xfrm>
          <a:prstGeom prst="wedgeEllipseCallout">
            <a:avLst>
              <a:gd name="adj1" fmla="val -6799"/>
              <a:gd name="adj2" fmla="val 132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Come join my community, it's really awesome!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6DEDCA4-8837-B077-7D22-85F50910B66D}"/>
              </a:ext>
            </a:extLst>
          </p:cNvPr>
          <p:cNvGrpSpPr/>
          <p:nvPr/>
        </p:nvGrpSpPr>
        <p:grpSpPr>
          <a:xfrm>
            <a:off x="4315226" y="391426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33" name="Graphique 32" descr="Utilisateur avec un remplissage uni">
              <a:extLst>
                <a:ext uri="{FF2B5EF4-FFF2-40B4-BE49-F238E27FC236}">
                  <a16:creationId xmlns:a16="http://schemas.microsoft.com/office/drawing/2014/main" id="{487EEE25-18C2-A40A-7AF2-8B18F6B0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34" name="Graphique 33" descr="Utilisateur avec un remplissage uni">
              <a:extLst>
                <a:ext uri="{FF2B5EF4-FFF2-40B4-BE49-F238E27FC236}">
                  <a16:creationId xmlns:a16="http://schemas.microsoft.com/office/drawing/2014/main" id="{F20CDC8C-4098-48AC-D011-E47ED6328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35" name="Graphique 34" descr="Utilisateur avec un remplissage uni">
              <a:extLst>
                <a:ext uri="{FF2B5EF4-FFF2-40B4-BE49-F238E27FC236}">
                  <a16:creationId xmlns:a16="http://schemas.microsoft.com/office/drawing/2014/main" id="{5128FAFB-524B-1AF8-226C-3D473292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36" name="Graphique 35" descr="Utilisateur avec un remplissage uni">
              <a:extLst>
                <a:ext uri="{FF2B5EF4-FFF2-40B4-BE49-F238E27FC236}">
                  <a16:creationId xmlns:a16="http://schemas.microsoft.com/office/drawing/2014/main" id="{5B37DDE3-CE5E-A74C-A754-3F1663E4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37" name="Graphique 36" descr="Utilisateur avec un remplissage uni">
              <a:extLst>
                <a:ext uri="{FF2B5EF4-FFF2-40B4-BE49-F238E27FC236}">
                  <a16:creationId xmlns:a16="http://schemas.microsoft.com/office/drawing/2014/main" id="{700455D7-C9AC-53EB-5AFC-FF9CF3FB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38" name="Graphique 37" descr="Utilisateur avec un remplissage uni">
              <a:extLst>
                <a:ext uri="{FF2B5EF4-FFF2-40B4-BE49-F238E27FC236}">
                  <a16:creationId xmlns:a16="http://schemas.microsoft.com/office/drawing/2014/main" id="{2D8ADA0C-FE2B-3089-0BC8-3FD1C9E04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39" name="Graphique 38" descr="Utilisateur avec un remplissage uni">
              <a:extLst>
                <a:ext uri="{FF2B5EF4-FFF2-40B4-BE49-F238E27FC236}">
                  <a16:creationId xmlns:a16="http://schemas.microsoft.com/office/drawing/2014/main" id="{49BBF8B2-6F8A-F7A2-6508-99ED49E5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40" name="Graphique 39" descr="Utilisateur avec un remplissage uni">
              <a:extLst>
                <a:ext uri="{FF2B5EF4-FFF2-40B4-BE49-F238E27FC236}">
                  <a16:creationId xmlns:a16="http://schemas.microsoft.com/office/drawing/2014/main" id="{E4883C52-8F6C-EFBD-3824-D976B577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41" name="Graphique 40" descr="Utilisateur avec un remplissage uni">
              <a:extLst>
                <a:ext uri="{FF2B5EF4-FFF2-40B4-BE49-F238E27FC236}">
                  <a16:creationId xmlns:a16="http://schemas.microsoft.com/office/drawing/2014/main" id="{32B5913C-D6B4-3298-7763-2CDDF3D98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42" name="Graphique 41" descr="Utilisateur avec un remplissage uni">
              <a:extLst>
                <a:ext uri="{FF2B5EF4-FFF2-40B4-BE49-F238E27FC236}">
                  <a16:creationId xmlns:a16="http://schemas.microsoft.com/office/drawing/2014/main" id="{B706D7D1-CBB6-BC55-3A41-4C75DB4C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43" name="Graphique 42" descr="Utilisateur avec un remplissage uni">
              <a:extLst>
                <a:ext uri="{FF2B5EF4-FFF2-40B4-BE49-F238E27FC236}">
                  <a16:creationId xmlns:a16="http://schemas.microsoft.com/office/drawing/2014/main" id="{D2FEB108-FAF4-9C4B-D821-3224720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pic>
        <p:nvPicPr>
          <p:cNvPr id="44" name="Graphique 43" descr="Bâtiment avec un remplissage uni">
            <a:extLst>
              <a:ext uri="{FF2B5EF4-FFF2-40B4-BE49-F238E27FC236}">
                <a16:creationId xmlns:a16="http://schemas.microsoft.com/office/drawing/2014/main" id="{56FC352B-588D-3102-0349-393E50915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052" y="479564"/>
            <a:ext cx="1722120" cy="1722120"/>
          </a:xfrm>
          <a:prstGeom prst="rect">
            <a:avLst/>
          </a:prstGeom>
        </p:spPr>
      </p:pic>
      <p:sp>
        <p:nvSpPr>
          <p:cNvPr id="45" name="Bulle narrative : ronde 44">
            <a:extLst>
              <a:ext uri="{FF2B5EF4-FFF2-40B4-BE49-F238E27FC236}">
                <a16:creationId xmlns:a16="http://schemas.microsoft.com/office/drawing/2014/main" id="{C825711E-7FF0-5ED1-FDAE-5512682F58C1}"/>
              </a:ext>
            </a:extLst>
          </p:cNvPr>
          <p:cNvSpPr/>
          <p:nvPr/>
        </p:nvSpPr>
        <p:spPr>
          <a:xfrm>
            <a:off x="4545983" y="2521625"/>
            <a:ext cx="1623182" cy="1281750"/>
          </a:xfrm>
          <a:prstGeom prst="wedgeEllipseCallout">
            <a:avLst/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But </a:t>
            </a:r>
            <a:r>
              <a:rPr lang="fr-FR" sz="1600" dirty="0" err="1"/>
              <a:t>my</a:t>
            </a:r>
            <a:r>
              <a:rPr lang="fr-FR" sz="1600" dirty="0"/>
              <a:t> </a:t>
            </a:r>
            <a:r>
              <a:rPr lang="fr-FR" sz="1600" dirty="0" err="1"/>
              <a:t>members</a:t>
            </a:r>
            <a:r>
              <a:rPr lang="fr-FR" sz="1600" dirty="0"/>
              <a:t> </a:t>
            </a:r>
            <a:r>
              <a:rPr lang="fr-FR" sz="1600" dirty="0" err="1"/>
              <a:t>don’t</a:t>
            </a:r>
            <a:r>
              <a:rPr lang="fr-FR" sz="1600" dirty="0"/>
              <a:t> have time!</a:t>
            </a:r>
            <a:endParaRPr lang="en-US" sz="1600" dirty="0"/>
          </a:p>
        </p:txBody>
      </p:sp>
      <p:sp>
        <p:nvSpPr>
          <p:cNvPr id="46" name="Bulle narrative : ronde 45">
            <a:extLst>
              <a:ext uri="{FF2B5EF4-FFF2-40B4-BE49-F238E27FC236}">
                <a16:creationId xmlns:a16="http://schemas.microsoft.com/office/drawing/2014/main" id="{FA07D954-6441-087F-5E44-EF9C69B57072}"/>
              </a:ext>
            </a:extLst>
          </p:cNvPr>
          <p:cNvSpPr/>
          <p:nvPr/>
        </p:nvSpPr>
        <p:spPr>
          <a:xfrm>
            <a:off x="9464587" y="2472231"/>
            <a:ext cx="2199932" cy="1185975"/>
          </a:xfrm>
          <a:prstGeom prst="wedgeEllipseCallout">
            <a:avLst>
              <a:gd name="adj1" fmla="val -2725"/>
              <a:gd name="adj2" fmla="val 76209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But managers </a:t>
            </a:r>
            <a:r>
              <a:rPr lang="fr-FR" sz="1600" dirty="0" err="1"/>
              <a:t>don’t</a:t>
            </a:r>
            <a:r>
              <a:rPr lang="fr-FR" sz="1600" dirty="0"/>
              <a:t> </a:t>
            </a:r>
            <a:r>
              <a:rPr lang="fr-FR" sz="1600" dirty="0" err="1"/>
              <a:t>get</a:t>
            </a:r>
            <a:r>
              <a:rPr lang="fr-FR" sz="1600" dirty="0"/>
              <a:t> all the </a:t>
            </a:r>
            <a:r>
              <a:rPr lang="fr-FR" sz="1600" dirty="0" err="1"/>
              <a:t>potential</a:t>
            </a:r>
            <a:r>
              <a:rPr lang="fr-FR" sz="1600" dirty="0"/>
              <a:t>!</a:t>
            </a:r>
            <a:endParaRPr lang="en-US" sz="1600" dirty="0"/>
          </a:p>
        </p:txBody>
      </p:sp>
      <p:pic>
        <p:nvPicPr>
          <p:cNvPr id="49" name="Image 48" descr="Un homme d'affaires regarde le presse-papiers">
            <a:extLst>
              <a:ext uri="{FF2B5EF4-FFF2-40B4-BE49-F238E27FC236}">
                <a16:creationId xmlns:a16="http://schemas.microsoft.com/office/drawing/2014/main" id="{1AEBF990-49CF-DDD3-9C71-9655979D8EF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006" y="144318"/>
            <a:ext cx="884578" cy="2328195"/>
          </a:xfrm>
          <a:prstGeom prst="rect">
            <a:avLst/>
          </a:prstGeom>
        </p:spPr>
      </p:pic>
      <p:sp>
        <p:nvSpPr>
          <p:cNvPr id="50" name="Titre 1">
            <a:extLst>
              <a:ext uri="{FF2B5EF4-FFF2-40B4-BE49-F238E27FC236}">
                <a16:creationId xmlns:a16="http://schemas.microsoft.com/office/drawing/2014/main" id="{036748C3-5C67-C396-239D-26A103C9ACC9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9E1CE312-57AC-E353-E95C-E3205807D530}"/>
              </a:ext>
            </a:extLst>
          </p:cNvPr>
          <p:cNvSpPr txBox="1">
            <a:spLocks/>
          </p:cNvSpPr>
          <p:nvPr/>
        </p:nvSpPr>
        <p:spPr>
          <a:xfrm>
            <a:off x="6582705" y="6065918"/>
            <a:ext cx="198278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/>
              <a:t>ISPO Lead</a:t>
            </a: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2C9DE297-F8ED-83F4-021D-8485BC45A3F5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  <p:pic>
        <p:nvPicPr>
          <p:cNvPr id="2" name="Immagine 19" descr="Giovane donna d’affari che fa il tifo a due mani">
            <a:extLst>
              <a:ext uri="{FF2B5EF4-FFF2-40B4-BE49-F238E27FC236}">
                <a16:creationId xmlns:a16="http://schemas.microsoft.com/office/drawing/2014/main" id="{2CA9E7D8-ED66-8D0D-ABC0-8CE8BBD561B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033" y="2823641"/>
            <a:ext cx="1528126" cy="3573730"/>
          </a:xfrm>
          <a:prstGeom prst="rect">
            <a:avLst/>
          </a:prstGeom>
        </p:spPr>
      </p:pic>
      <p:pic>
        <p:nvPicPr>
          <p:cNvPr id="4" name="Image 3" descr="Jeune femme d'affaires, les mains sur la tête">
            <a:extLst>
              <a:ext uri="{FF2B5EF4-FFF2-40B4-BE49-F238E27FC236}">
                <a16:creationId xmlns:a16="http://schemas.microsoft.com/office/drawing/2014/main" id="{A305F0CA-49AE-915C-92BE-0BDE96230C4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503" y="3965301"/>
            <a:ext cx="842243" cy="2788864"/>
          </a:xfrm>
          <a:prstGeom prst="rect">
            <a:avLst/>
          </a:prstGeom>
        </p:spPr>
      </p:pic>
      <p:pic>
        <p:nvPicPr>
          <p:cNvPr id="6" name="Image 5" descr="Une jeune femme d'affaires choquée par un appel">
            <a:extLst>
              <a:ext uri="{FF2B5EF4-FFF2-40B4-BE49-F238E27FC236}">
                <a16:creationId xmlns:a16="http://schemas.microsoft.com/office/drawing/2014/main" id="{963FA1A4-6534-C951-A792-49C4053932B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9027" y="3965301"/>
            <a:ext cx="843212" cy="278886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2475C6-9A97-1104-7E50-2FC9867935C7}"/>
              </a:ext>
            </a:extLst>
          </p:cNvPr>
          <p:cNvSpPr txBox="1"/>
          <p:nvPr/>
        </p:nvSpPr>
        <p:spPr>
          <a:xfrm>
            <a:off x="6582705" y="60280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Jenny</a:t>
            </a:r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89C615E-9A13-9FAD-260C-2123C3F760D7}"/>
              </a:ext>
            </a:extLst>
          </p:cNvPr>
          <p:cNvSpPr txBox="1"/>
          <p:nvPr/>
        </p:nvSpPr>
        <p:spPr>
          <a:xfrm>
            <a:off x="10878651" y="21522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pic>
        <p:nvPicPr>
          <p:cNvPr id="11" name="Image 10" descr="Homme d'affaires main sur le front">
            <a:extLst>
              <a:ext uri="{FF2B5EF4-FFF2-40B4-BE49-F238E27FC236}">
                <a16:creationId xmlns:a16="http://schemas.microsoft.com/office/drawing/2014/main" id="{8D18547F-ED87-DB0A-7168-93D2115E9D2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906" y="367446"/>
            <a:ext cx="818746" cy="222541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1EA9A34-ADE9-5B43-9C19-5C1CBE6A6DE1}"/>
              </a:ext>
            </a:extLst>
          </p:cNvPr>
          <p:cNvSpPr txBox="1"/>
          <p:nvPr/>
        </p:nvSpPr>
        <p:spPr>
          <a:xfrm>
            <a:off x="4350881" y="2278796"/>
            <a:ext cx="69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Mike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2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A0F5B3-75E1-303B-10CE-86121CBC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000" dirty="0"/>
              <a:t>MCF</a:t>
            </a:r>
            <a:br>
              <a:rPr lang="fr-FR" sz="4000" dirty="0"/>
            </a:br>
            <a:r>
              <a:rPr lang="fr-FR" sz="1800" i="1" dirty="0" err="1"/>
              <a:t>from</a:t>
            </a:r>
            <a:r>
              <a:rPr lang="fr-FR" sz="1800" i="1" dirty="0"/>
              <a:t> the </a:t>
            </a:r>
            <a:r>
              <a:rPr lang="fr-FR" sz="1800" i="1" dirty="0" err="1"/>
              <a:t>field</a:t>
            </a:r>
            <a:br>
              <a:rPr lang="fr-FR" sz="1800" i="1" dirty="0"/>
            </a:br>
            <a:br>
              <a:rPr lang="fr-FR" sz="1800" i="1" dirty="0"/>
            </a:br>
            <a:br>
              <a:rPr lang="fr-FR" sz="1800" i="1" dirty="0"/>
            </a:br>
            <a:br>
              <a:rPr lang="fr-FR" sz="1800" i="1" dirty="0"/>
            </a:br>
            <a:r>
              <a:rPr lang="en-US" sz="2400" i="1" dirty="0"/>
              <a:t>Advocating the Strategic Value of an ISPO </a:t>
            </a:r>
            <a:r>
              <a:rPr lang="en-US" sz="2400" i="1" dirty="0">
                <a:sym typeface="Wingdings" panose="05000000000000000000" pitchFamily="2" charset="2"/>
              </a:rPr>
              <a:t> </a:t>
            </a:r>
            <a:br>
              <a:rPr lang="en-US" sz="2400" i="1" dirty="0"/>
            </a:br>
            <a:br>
              <a:rPr lang="en-US" sz="2400" i="1" dirty="0"/>
            </a:br>
            <a:br>
              <a:rPr lang="en-US" sz="1800" i="1" dirty="0"/>
            </a:br>
            <a:endParaRPr lang="en-US" sz="1600" dirty="0"/>
          </a:p>
        </p:txBody>
      </p:sp>
      <p:sp>
        <p:nvSpPr>
          <p:cNvPr id="46" name="Freeform 153">
            <a:extLst>
              <a:ext uri="{FF2B5EF4-FFF2-40B4-BE49-F238E27FC236}">
                <a16:creationId xmlns:a16="http://schemas.microsoft.com/office/drawing/2014/main" id="{7BC66828-AE39-4247-1109-05A2E8A8669D}"/>
              </a:ext>
            </a:extLst>
          </p:cNvPr>
          <p:cNvSpPr>
            <a:spLocks noEditPoints="1"/>
          </p:cNvSpPr>
          <p:nvPr/>
        </p:nvSpPr>
        <p:spPr bwMode="auto">
          <a:xfrm>
            <a:off x="8087820" y="3478953"/>
            <a:ext cx="364149" cy="369184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118" y="59"/>
              </a:cxn>
              <a:cxn ang="0">
                <a:pos x="111" y="57"/>
              </a:cxn>
              <a:cxn ang="0">
                <a:pos x="83" y="33"/>
              </a:cxn>
              <a:cxn ang="0">
                <a:pos x="111" y="57"/>
              </a:cxn>
              <a:cxn ang="0">
                <a:pos x="41" y="91"/>
              </a:cxn>
              <a:cxn ang="0">
                <a:pos x="57" y="111"/>
              </a:cxn>
              <a:cxn ang="0">
                <a:pos x="61" y="8"/>
              </a:cxn>
              <a:cxn ang="0">
                <a:pos x="61" y="34"/>
              </a:cxn>
              <a:cxn ang="0">
                <a:pos x="61" y="8"/>
              </a:cxn>
              <a:cxn ang="0">
                <a:pos x="95" y="22"/>
              </a:cxn>
              <a:cxn ang="0">
                <a:pos x="67" y="8"/>
              </a:cxn>
              <a:cxn ang="0">
                <a:pos x="57" y="34"/>
              </a:cxn>
              <a:cxn ang="0">
                <a:pos x="57" y="8"/>
              </a:cxn>
              <a:cxn ang="0">
                <a:pos x="36" y="30"/>
              </a:cxn>
              <a:cxn ang="0">
                <a:pos x="50" y="8"/>
              </a:cxn>
              <a:cxn ang="0">
                <a:pos x="38" y="35"/>
              </a:cxn>
              <a:cxn ang="0">
                <a:pos x="57" y="57"/>
              </a:cxn>
              <a:cxn ang="0">
                <a:pos x="38" y="35"/>
              </a:cxn>
              <a:cxn ang="0">
                <a:pos x="57" y="84"/>
              </a:cxn>
              <a:cxn ang="0">
                <a:pos x="34" y="61"/>
              </a:cxn>
              <a:cxn ang="0">
                <a:pos x="50" y="110"/>
              </a:cxn>
              <a:cxn ang="0">
                <a:pos x="38" y="92"/>
              </a:cxn>
              <a:cxn ang="0">
                <a:pos x="61" y="111"/>
              </a:cxn>
              <a:cxn ang="0">
                <a:pos x="77" y="91"/>
              </a:cxn>
              <a:cxn ang="0">
                <a:pos x="61" y="111"/>
              </a:cxn>
              <a:cxn ang="0">
                <a:pos x="93" y="99"/>
              </a:cxn>
              <a:cxn ang="0">
                <a:pos x="80" y="92"/>
              </a:cxn>
              <a:cxn ang="0">
                <a:pos x="61" y="84"/>
              </a:cxn>
              <a:cxn ang="0">
                <a:pos x="84" y="61"/>
              </a:cxn>
              <a:cxn ang="0">
                <a:pos x="61" y="57"/>
              </a:cxn>
              <a:cxn ang="0">
                <a:pos x="80" y="35"/>
              </a:cxn>
              <a:cxn ang="0">
                <a:pos x="61" y="57"/>
              </a:cxn>
              <a:cxn ang="0">
                <a:pos x="35" y="33"/>
              </a:cxn>
              <a:cxn ang="0">
                <a:pos x="7" y="57"/>
              </a:cxn>
              <a:cxn ang="0">
                <a:pos x="7" y="61"/>
              </a:cxn>
              <a:cxn ang="0">
                <a:pos x="36" y="89"/>
              </a:cxn>
              <a:cxn ang="0">
                <a:pos x="7" y="61"/>
              </a:cxn>
              <a:cxn ang="0">
                <a:pos x="82" y="89"/>
              </a:cxn>
              <a:cxn ang="0">
                <a:pos x="111" y="61"/>
              </a:cxn>
              <a:cxn ang="0">
                <a:pos x="95" y="96"/>
              </a:cxn>
            </a:cxnLst>
            <a:rect l="0" t="0" r="r" b="b"/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grpSp>
        <p:nvGrpSpPr>
          <p:cNvPr id="61" name="Group 92">
            <a:extLst>
              <a:ext uri="{FF2B5EF4-FFF2-40B4-BE49-F238E27FC236}">
                <a16:creationId xmlns:a16="http://schemas.microsoft.com/office/drawing/2014/main" id="{76992568-EF0E-6101-B2B5-7E67323F64A6}"/>
              </a:ext>
            </a:extLst>
          </p:cNvPr>
          <p:cNvGrpSpPr/>
          <p:nvPr/>
        </p:nvGrpSpPr>
        <p:grpSpPr>
          <a:xfrm>
            <a:off x="4643945" y="2179751"/>
            <a:ext cx="537480" cy="1348458"/>
            <a:chOff x="2746375" y="2015563"/>
            <a:chExt cx="537480" cy="1954513"/>
          </a:xfrm>
        </p:grpSpPr>
        <p:grpSp>
          <p:nvGrpSpPr>
            <p:cNvPr id="62" name="Group 62">
              <a:extLst>
                <a:ext uri="{FF2B5EF4-FFF2-40B4-BE49-F238E27FC236}">
                  <a16:creationId xmlns:a16="http://schemas.microsoft.com/office/drawing/2014/main" id="{77C4BFD8-39E0-65B8-0739-B07BA15A3086}"/>
                </a:ext>
              </a:extLst>
            </p:cNvPr>
            <p:cNvGrpSpPr/>
            <p:nvPr/>
          </p:nvGrpSpPr>
          <p:grpSpPr>
            <a:xfrm>
              <a:off x="2746375" y="2015563"/>
              <a:ext cx="537480" cy="1954513"/>
              <a:chOff x="2752725" y="2015563"/>
              <a:chExt cx="537480" cy="1954513"/>
            </a:xfrm>
          </p:grpSpPr>
          <p:sp>
            <p:nvSpPr>
              <p:cNvPr id="64" name="Down Arrow Callout 61">
                <a:extLst>
                  <a:ext uri="{FF2B5EF4-FFF2-40B4-BE49-F238E27FC236}">
                    <a16:creationId xmlns:a16="http://schemas.microsoft.com/office/drawing/2014/main" id="{0EC8C258-FFDB-D965-AD04-0AF5C08FB768}"/>
                  </a:ext>
                </a:extLst>
              </p:cNvPr>
              <p:cNvSpPr/>
              <p:nvPr/>
            </p:nvSpPr>
            <p:spPr>
              <a:xfrm rot="16200000">
                <a:off x="2068580" y="2748451"/>
                <a:ext cx="1954513" cy="488737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Down Arrow Callout 49">
                <a:extLst>
                  <a:ext uri="{FF2B5EF4-FFF2-40B4-BE49-F238E27FC236}">
                    <a16:creationId xmlns:a16="http://schemas.microsoft.com/office/drawing/2014/main" id="{5522F829-5409-D417-747F-04632EF51C61}"/>
                  </a:ext>
                </a:extLst>
              </p:cNvPr>
              <p:cNvSpPr/>
              <p:nvPr/>
            </p:nvSpPr>
            <p:spPr>
              <a:xfrm rot="16200000">
                <a:off x="2019837" y="2748451"/>
                <a:ext cx="1954513" cy="488737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 Placeholder 3">
              <a:extLst>
                <a:ext uri="{FF2B5EF4-FFF2-40B4-BE49-F238E27FC236}">
                  <a16:creationId xmlns:a16="http://schemas.microsoft.com/office/drawing/2014/main" id="{4101DC0D-5AA1-7B91-9D0E-4B5D2498F04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217405" y="2790989"/>
              <a:ext cx="1456809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Members</a:t>
              </a:r>
            </a:p>
          </p:txBody>
        </p:sp>
      </p:grpSp>
      <p:grpSp>
        <p:nvGrpSpPr>
          <p:cNvPr id="66" name="Group 93">
            <a:extLst>
              <a:ext uri="{FF2B5EF4-FFF2-40B4-BE49-F238E27FC236}">
                <a16:creationId xmlns:a16="http://schemas.microsoft.com/office/drawing/2014/main" id="{7097D0F9-EA81-C0B1-DAC5-9F7B30155AF9}"/>
              </a:ext>
            </a:extLst>
          </p:cNvPr>
          <p:cNvGrpSpPr/>
          <p:nvPr/>
        </p:nvGrpSpPr>
        <p:grpSpPr>
          <a:xfrm>
            <a:off x="5306800" y="1379756"/>
            <a:ext cx="2041463" cy="541602"/>
            <a:chOff x="3594744" y="1229794"/>
            <a:chExt cx="1954513" cy="541602"/>
          </a:xfrm>
          <a:solidFill>
            <a:srgbClr val="AB4D76"/>
          </a:solidFill>
        </p:grpSpPr>
        <p:grpSp>
          <p:nvGrpSpPr>
            <p:cNvPr id="67" name="Group 60">
              <a:extLst>
                <a:ext uri="{FF2B5EF4-FFF2-40B4-BE49-F238E27FC236}">
                  <a16:creationId xmlns:a16="http://schemas.microsoft.com/office/drawing/2014/main" id="{DC700AD8-635F-DB31-A29E-57B4E66A62CC}"/>
                </a:ext>
              </a:extLst>
            </p:cNvPr>
            <p:cNvGrpSpPr/>
            <p:nvPr/>
          </p:nvGrpSpPr>
          <p:grpSpPr>
            <a:xfrm>
              <a:off x="3594744" y="1229794"/>
              <a:ext cx="1954513" cy="541602"/>
              <a:chOff x="3594744" y="1229794"/>
              <a:chExt cx="1954513" cy="541602"/>
            </a:xfrm>
            <a:grpFill/>
          </p:grpSpPr>
          <p:sp>
            <p:nvSpPr>
              <p:cNvPr id="69" name="Down Arrow Callout 59">
                <a:extLst>
                  <a:ext uri="{FF2B5EF4-FFF2-40B4-BE49-F238E27FC236}">
                    <a16:creationId xmlns:a16="http://schemas.microsoft.com/office/drawing/2014/main" id="{E3AEC801-A9B2-403E-A374-C62FD779D9D0}"/>
                  </a:ext>
                </a:extLst>
              </p:cNvPr>
              <p:cNvSpPr/>
              <p:nvPr/>
            </p:nvSpPr>
            <p:spPr>
              <a:xfrm>
                <a:off x="3594744" y="1282660"/>
                <a:ext cx="1954513" cy="488736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Down Arrow Callout 46">
                <a:extLst>
                  <a:ext uri="{FF2B5EF4-FFF2-40B4-BE49-F238E27FC236}">
                    <a16:creationId xmlns:a16="http://schemas.microsoft.com/office/drawing/2014/main" id="{7759CC4E-AAE8-65C0-140F-2766470EFA7E}"/>
                  </a:ext>
                </a:extLst>
              </p:cNvPr>
              <p:cNvSpPr/>
              <p:nvPr/>
            </p:nvSpPr>
            <p:spPr>
              <a:xfrm>
                <a:off x="3594744" y="1229794"/>
                <a:ext cx="1954513" cy="488736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Text Placeholder 3">
              <a:extLst>
                <a:ext uri="{FF2B5EF4-FFF2-40B4-BE49-F238E27FC236}">
                  <a16:creationId xmlns:a16="http://schemas.microsoft.com/office/drawing/2014/main" id="{4C45617C-4C25-0A69-5B26-D4142D64221B}"/>
                </a:ext>
              </a:extLst>
            </p:cNvPr>
            <p:cNvSpPr txBox="1">
              <a:spLocks/>
            </p:cNvSpPr>
            <p:nvPr/>
          </p:nvSpPr>
          <p:spPr>
            <a:xfrm>
              <a:off x="3887714" y="1291892"/>
              <a:ext cx="1505200" cy="246221"/>
            </a:xfrm>
            <a:prstGeom prst="rect">
              <a:avLst/>
            </a:prstGeom>
            <a:grpFill/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Requested Value</a:t>
              </a:r>
            </a:p>
          </p:txBody>
        </p:sp>
      </p:grpSp>
      <p:grpSp>
        <p:nvGrpSpPr>
          <p:cNvPr id="73" name="Group 95">
            <a:extLst>
              <a:ext uri="{FF2B5EF4-FFF2-40B4-BE49-F238E27FC236}">
                <a16:creationId xmlns:a16="http://schemas.microsoft.com/office/drawing/2014/main" id="{C80D3281-1870-32B5-D3F4-B37B4B25FEF3}"/>
              </a:ext>
            </a:extLst>
          </p:cNvPr>
          <p:cNvGrpSpPr/>
          <p:nvPr/>
        </p:nvGrpSpPr>
        <p:grpSpPr>
          <a:xfrm rot="5400000">
            <a:off x="4243104" y="4006147"/>
            <a:ext cx="1348458" cy="546777"/>
            <a:chOff x="3594744" y="4199002"/>
            <a:chExt cx="1954515" cy="546777"/>
          </a:xfrm>
        </p:grpSpPr>
        <p:grpSp>
          <p:nvGrpSpPr>
            <p:cNvPr id="74" name="Group 66">
              <a:extLst>
                <a:ext uri="{FF2B5EF4-FFF2-40B4-BE49-F238E27FC236}">
                  <a16:creationId xmlns:a16="http://schemas.microsoft.com/office/drawing/2014/main" id="{F345F523-E29D-0AFE-2911-5CB80920EE6B}"/>
                </a:ext>
              </a:extLst>
            </p:cNvPr>
            <p:cNvGrpSpPr/>
            <p:nvPr/>
          </p:nvGrpSpPr>
          <p:grpSpPr>
            <a:xfrm>
              <a:off x="3594744" y="4199002"/>
              <a:ext cx="1954515" cy="546777"/>
              <a:chOff x="3594744" y="4176142"/>
              <a:chExt cx="1954515" cy="546777"/>
            </a:xfrm>
          </p:grpSpPr>
          <p:sp>
            <p:nvSpPr>
              <p:cNvPr id="76" name="Down Arrow Callout 65">
                <a:extLst>
                  <a:ext uri="{FF2B5EF4-FFF2-40B4-BE49-F238E27FC236}">
                    <a16:creationId xmlns:a16="http://schemas.microsoft.com/office/drawing/2014/main" id="{D6BA368C-A403-4258-D9A7-58B72C20CDB8}"/>
                  </a:ext>
                </a:extLst>
              </p:cNvPr>
              <p:cNvSpPr/>
              <p:nvPr/>
            </p:nvSpPr>
            <p:spPr>
              <a:xfrm rot="10800000">
                <a:off x="3594744" y="4176142"/>
                <a:ext cx="1954514" cy="488736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Down Arrow Callout 55">
                <a:extLst>
                  <a:ext uri="{FF2B5EF4-FFF2-40B4-BE49-F238E27FC236}">
                    <a16:creationId xmlns:a16="http://schemas.microsoft.com/office/drawing/2014/main" id="{5202F635-5EA8-F954-09F5-F2C8088AC290}"/>
                  </a:ext>
                </a:extLst>
              </p:cNvPr>
              <p:cNvSpPr/>
              <p:nvPr/>
            </p:nvSpPr>
            <p:spPr>
              <a:xfrm rot="10800000">
                <a:off x="3594745" y="4234183"/>
                <a:ext cx="1954514" cy="488736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 Placeholder 3">
              <a:extLst>
                <a:ext uri="{FF2B5EF4-FFF2-40B4-BE49-F238E27FC236}">
                  <a16:creationId xmlns:a16="http://schemas.microsoft.com/office/drawing/2014/main" id="{5B85CC52-202E-6A63-4AC7-D981265CB9B0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3756020" y="4406669"/>
              <a:ext cx="1631961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Sponsors</a:t>
              </a:r>
            </a:p>
          </p:txBody>
        </p:sp>
      </p:grpSp>
      <p:grpSp>
        <p:nvGrpSpPr>
          <p:cNvPr id="83" name="Group 92">
            <a:extLst>
              <a:ext uri="{FF2B5EF4-FFF2-40B4-BE49-F238E27FC236}">
                <a16:creationId xmlns:a16="http://schemas.microsoft.com/office/drawing/2014/main" id="{EEE25B3A-A5C1-A108-1B0A-9304127EA687}"/>
              </a:ext>
            </a:extLst>
          </p:cNvPr>
          <p:cNvGrpSpPr/>
          <p:nvPr/>
        </p:nvGrpSpPr>
        <p:grpSpPr>
          <a:xfrm>
            <a:off x="4659081" y="5047512"/>
            <a:ext cx="537480" cy="1348458"/>
            <a:chOff x="2746375" y="2015563"/>
            <a:chExt cx="537480" cy="1954513"/>
          </a:xfrm>
        </p:grpSpPr>
        <p:grpSp>
          <p:nvGrpSpPr>
            <p:cNvPr id="84" name="Group 62">
              <a:extLst>
                <a:ext uri="{FF2B5EF4-FFF2-40B4-BE49-F238E27FC236}">
                  <a16:creationId xmlns:a16="http://schemas.microsoft.com/office/drawing/2014/main" id="{22AA03C2-EF8D-A6BF-F6AB-52B7743B7E96}"/>
                </a:ext>
              </a:extLst>
            </p:cNvPr>
            <p:cNvGrpSpPr/>
            <p:nvPr/>
          </p:nvGrpSpPr>
          <p:grpSpPr>
            <a:xfrm>
              <a:off x="2746375" y="2015563"/>
              <a:ext cx="537480" cy="1954513"/>
              <a:chOff x="2752725" y="2015563"/>
              <a:chExt cx="537480" cy="1954513"/>
            </a:xfrm>
          </p:grpSpPr>
          <p:sp>
            <p:nvSpPr>
              <p:cNvPr id="86" name="Down Arrow Callout 61">
                <a:extLst>
                  <a:ext uri="{FF2B5EF4-FFF2-40B4-BE49-F238E27FC236}">
                    <a16:creationId xmlns:a16="http://schemas.microsoft.com/office/drawing/2014/main" id="{39185519-1D2D-B960-CF86-F4737033BDB6}"/>
                  </a:ext>
                </a:extLst>
              </p:cNvPr>
              <p:cNvSpPr/>
              <p:nvPr/>
            </p:nvSpPr>
            <p:spPr>
              <a:xfrm rot="16200000">
                <a:off x="2068580" y="2748451"/>
                <a:ext cx="1954513" cy="488737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Down Arrow Callout 49">
                <a:extLst>
                  <a:ext uri="{FF2B5EF4-FFF2-40B4-BE49-F238E27FC236}">
                    <a16:creationId xmlns:a16="http://schemas.microsoft.com/office/drawing/2014/main" id="{E9547C7F-F93D-DC69-4BF0-9462A82962F9}"/>
                  </a:ext>
                </a:extLst>
              </p:cNvPr>
              <p:cNvSpPr/>
              <p:nvPr/>
            </p:nvSpPr>
            <p:spPr>
              <a:xfrm rot="16200000">
                <a:off x="2019837" y="2748451"/>
                <a:ext cx="1954513" cy="488737"/>
              </a:xfrm>
              <a:prstGeom prst="downArrowCallout">
                <a:avLst>
                  <a:gd name="adj1" fmla="val 370746"/>
                  <a:gd name="adj2" fmla="val 309962"/>
                  <a:gd name="adj3" fmla="val 44538"/>
                  <a:gd name="adj4" fmla="val 5546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Text Placeholder 3">
              <a:extLst>
                <a:ext uri="{FF2B5EF4-FFF2-40B4-BE49-F238E27FC236}">
                  <a16:creationId xmlns:a16="http://schemas.microsoft.com/office/drawing/2014/main" id="{F8C7D144-8DBB-06F1-0E1D-1EEDE649F26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203186" y="2790989"/>
              <a:ext cx="1485250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Company</a:t>
              </a:r>
            </a:p>
          </p:txBody>
        </p:sp>
      </p:grpSp>
      <p:sp>
        <p:nvSpPr>
          <p:cNvPr id="88" name="Down Arrow Callout 46">
            <a:extLst>
              <a:ext uri="{FF2B5EF4-FFF2-40B4-BE49-F238E27FC236}">
                <a16:creationId xmlns:a16="http://schemas.microsoft.com/office/drawing/2014/main" id="{B105D863-1D81-524D-5F4A-90F84EBE0459}"/>
              </a:ext>
            </a:extLst>
          </p:cNvPr>
          <p:cNvSpPr/>
          <p:nvPr/>
        </p:nvSpPr>
        <p:spPr>
          <a:xfrm>
            <a:off x="7432059" y="1396753"/>
            <a:ext cx="2041463" cy="488736"/>
          </a:xfrm>
          <a:prstGeom prst="downArrowCallout">
            <a:avLst>
              <a:gd name="adj1" fmla="val 370746"/>
              <a:gd name="adj2" fmla="val 309962"/>
              <a:gd name="adj3" fmla="val 44538"/>
              <a:gd name="adj4" fmla="val 55462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CC11796D-14BE-77E5-3697-B6F2F4061190}"/>
              </a:ext>
            </a:extLst>
          </p:cNvPr>
          <p:cNvSpPr txBox="1">
            <a:spLocks/>
          </p:cNvSpPr>
          <p:nvPr/>
        </p:nvSpPr>
        <p:spPr>
          <a:xfrm>
            <a:off x="7753155" y="1468770"/>
            <a:ext cx="1397627" cy="246221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Provided Value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B44E2303-543B-951C-1DEC-152F42B229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794" y="5047511"/>
            <a:ext cx="456017" cy="1358551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FDA61596-108D-E018-0BB2-47126A23C1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474" y="5072417"/>
            <a:ext cx="502396" cy="1323554"/>
          </a:xfrm>
          <a:prstGeom prst="rect">
            <a:avLst/>
          </a:prstGeom>
        </p:spPr>
      </p:pic>
      <p:pic>
        <p:nvPicPr>
          <p:cNvPr id="95" name="Image 94" descr="Homme d'affaires main sur le front">
            <a:extLst>
              <a:ext uri="{FF2B5EF4-FFF2-40B4-BE49-F238E27FC236}">
                <a16:creationId xmlns:a16="http://schemas.microsoft.com/office/drawing/2014/main" id="{DB165D2D-17A0-F221-9E3D-1A76518878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324" y="2179751"/>
            <a:ext cx="477986" cy="1299202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5677FBC7-468B-AFD4-1D60-833D8EE430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363" y="2155326"/>
            <a:ext cx="739370" cy="1323627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A4EFEE98-CC92-53D5-5CA8-2190FEEA2F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321" y="3605306"/>
            <a:ext cx="488737" cy="1397098"/>
          </a:xfrm>
          <a:prstGeom prst="rect">
            <a:avLst/>
          </a:prstGeom>
        </p:spPr>
      </p:pic>
      <p:pic>
        <p:nvPicPr>
          <p:cNvPr id="99" name="Image 98" descr="Une femme d'affaires croise les bras">
            <a:extLst>
              <a:ext uri="{FF2B5EF4-FFF2-40B4-BE49-F238E27FC236}">
                <a16:creationId xmlns:a16="http://schemas.microsoft.com/office/drawing/2014/main" id="{A4003850-01C6-80EE-0660-72E5C69EB7D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2162" y="3573772"/>
            <a:ext cx="358055" cy="1397099"/>
          </a:xfrm>
          <a:prstGeom prst="rect">
            <a:avLst/>
          </a:prstGeom>
        </p:spPr>
      </p:pic>
      <p:pic>
        <p:nvPicPr>
          <p:cNvPr id="101" name="Image 100" descr="Une jeune femme d'affaires montre du doigt">
            <a:extLst>
              <a:ext uri="{FF2B5EF4-FFF2-40B4-BE49-F238E27FC236}">
                <a16:creationId xmlns:a16="http://schemas.microsoft.com/office/drawing/2014/main" id="{E28FCCEC-62FB-D3C2-4F3F-27D79EB46BF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32736" y="3262110"/>
            <a:ext cx="1569606" cy="3031564"/>
          </a:xfrm>
          <a:prstGeom prst="rect">
            <a:avLst/>
          </a:prstGeom>
        </p:spPr>
      </p:pic>
      <p:pic>
        <p:nvPicPr>
          <p:cNvPr id="102" name="Image 101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5B1F7E11-06A0-9ACE-0959-7BAAF83A711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4808">
            <a:off x="10180234" y="2636740"/>
            <a:ext cx="1279211" cy="542925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E20075A4-F4D4-735A-FDF4-F875A25265B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233" y="1654988"/>
            <a:ext cx="1279212" cy="655504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EC4E2607-7A16-7C99-65BE-EFCF58A8805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69321">
            <a:off x="10947416" y="2203682"/>
            <a:ext cx="1190593" cy="4891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B382A3-DB3E-E806-E31B-DC7E407BBAB5}"/>
              </a:ext>
            </a:extLst>
          </p:cNvPr>
          <p:cNvSpPr txBox="1"/>
          <p:nvPr/>
        </p:nvSpPr>
        <p:spPr>
          <a:xfrm>
            <a:off x="275253" y="6308583"/>
            <a:ext cx="60945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https://www.youtube.com/watch?v=_2sK7hPITDU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Image 6">
            <a:hlinkClick r:id="rId12"/>
            <a:extLst>
              <a:ext uri="{FF2B5EF4-FFF2-40B4-BE49-F238E27FC236}">
                <a16:creationId xmlns:a16="http://schemas.microsoft.com/office/drawing/2014/main" id="{73A4818B-BD10-6C20-6C4F-C890264098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887" y="4450914"/>
            <a:ext cx="2453052" cy="17394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E38A00C-CF7A-9E3E-39D5-3CE49CE2E6A6}"/>
              </a:ext>
            </a:extLst>
          </p:cNvPr>
          <p:cNvSpPr txBox="1"/>
          <p:nvPr/>
        </p:nvSpPr>
        <p:spPr>
          <a:xfrm>
            <a:off x="3708587" y="238240"/>
            <a:ext cx="8483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SLIDES : </a:t>
            </a:r>
          </a:p>
          <a:p>
            <a:r>
              <a:rPr lang="fr-FR" sz="1400" dirty="0">
                <a:hlinkClick r:id="rId14"/>
              </a:rPr>
              <a:t>https://github.com/tfroment/public-presentations/raw/main/AdvocatingStrategicValueOfAnISPO.pptx</a:t>
            </a:r>
            <a:r>
              <a:rPr lang="fr-FR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293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 dirty="0"/>
              <a:t>MCF</a:t>
            </a:r>
            <a:br>
              <a:rPr lang="fr-FR" sz="4400" dirty="0"/>
            </a:br>
            <a:r>
              <a:rPr lang="fr-FR" sz="2000" i="1" dirty="0" err="1"/>
              <a:t>from</a:t>
            </a:r>
            <a:r>
              <a:rPr lang="fr-FR" sz="2000" i="1" dirty="0"/>
              <a:t> the </a:t>
            </a:r>
            <a:r>
              <a:rPr lang="fr-FR" sz="2000" i="1" dirty="0" err="1"/>
              <a:t>field</a:t>
            </a:r>
            <a:r>
              <a:rPr lang="fr-FR" sz="2000" i="1" dirty="0"/>
              <a:t> </a:t>
            </a:r>
            <a:br>
              <a:rPr lang="fr-FR" sz="4400" dirty="0"/>
            </a:br>
            <a:br>
              <a:rPr lang="fr-FR" sz="4400" dirty="0"/>
            </a:br>
            <a:br>
              <a:rPr lang="fr-FR" sz="2400" dirty="0"/>
            </a:br>
            <a:r>
              <a:rPr lang="fr-FR" sz="2000" dirty="0"/>
              <a:t>Engagement </a:t>
            </a:r>
            <a:r>
              <a:rPr lang="fr-FR" sz="2000" dirty="0" err="1"/>
              <a:t>level</a:t>
            </a:r>
            <a:r>
              <a:rPr lang="fr-FR" sz="2000" dirty="0"/>
              <a:t> 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EXAMPLE </a:t>
            </a:r>
            <a:br>
              <a:rPr lang="fr-FR" sz="1800" dirty="0"/>
            </a:br>
            <a:br>
              <a:rPr lang="fr-FR" sz="3600" dirty="0"/>
            </a:br>
            <a:br>
              <a:rPr lang="fr-FR" sz="3600" dirty="0"/>
            </a:br>
            <a:br>
              <a:rPr lang="fr-FR" sz="3600" dirty="0"/>
            </a:br>
            <a:endParaRPr lang="en-US" sz="4400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2FE873E-F8C0-76C8-5F64-87B8047ECC00}"/>
              </a:ext>
            </a:extLst>
          </p:cNvPr>
          <p:cNvSpPr txBox="1">
            <a:spLocks/>
          </p:cNvSpPr>
          <p:nvPr/>
        </p:nvSpPr>
        <p:spPr>
          <a:xfrm>
            <a:off x="7151654" y="5592725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Carol</a:t>
            </a:r>
          </a:p>
          <a:p>
            <a:pPr algn="ctr"/>
            <a:r>
              <a:rPr lang="fr-FR" sz="1600" b="1"/>
              <a:t>Program  Community Lead</a:t>
            </a:r>
          </a:p>
        </p:txBody>
      </p:sp>
      <p:pic>
        <p:nvPicPr>
          <p:cNvPr id="13" name="Image 12" descr="Un homme du service clientèle frustré">
            <a:extLst>
              <a:ext uri="{FF2B5EF4-FFF2-40B4-BE49-F238E27FC236}">
                <a16:creationId xmlns:a16="http://schemas.microsoft.com/office/drawing/2014/main" id="{5145373F-AD83-7D4A-EA76-CD475E6213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211" y="2622080"/>
            <a:ext cx="1823506" cy="1812850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CDC0346-271B-0A79-0BB4-A811B1DAFDE8}"/>
              </a:ext>
            </a:extLst>
          </p:cNvPr>
          <p:cNvSpPr txBox="1">
            <a:spLocks/>
          </p:cNvSpPr>
          <p:nvPr/>
        </p:nvSpPr>
        <p:spPr>
          <a:xfrm>
            <a:off x="4505565" y="4668277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Bob</a:t>
            </a:r>
            <a:r>
              <a:rPr lang="fr-FR" sz="1600" b="1"/>
              <a:t> (community </a:t>
            </a:r>
            <a:r>
              <a:rPr lang="fr-FR" sz="1600" b="1" err="1"/>
              <a:t>member</a:t>
            </a:r>
            <a:r>
              <a:rPr lang="fr-FR" sz="1600" b="1"/>
              <a:t>) 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2F17179-6100-76E3-8997-79947B50697D}"/>
              </a:ext>
            </a:extLst>
          </p:cNvPr>
          <p:cNvSpPr txBox="1">
            <a:spLocks/>
          </p:cNvSpPr>
          <p:nvPr/>
        </p:nvSpPr>
        <p:spPr>
          <a:xfrm>
            <a:off x="10338285" y="562343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  <a:p>
            <a:pPr algn="ctr"/>
            <a:r>
              <a:rPr lang="fr-FR" sz="1900" b="1"/>
              <a:t>(Community </a:t>
            </a:r>
            <a:r>
              <a:rPr lang="fr-FR" sz="1900" b="1" err="1"/>
              <a:t>member</a:t>
            </a:r>
            <a:r>
              <a:rPr lang="fr-FR" sz="1900" b="1"/>
              <a:t>)</a:t>
            </a:r>
          </a:p>
        </p:txBody>
      </p:sp>
      <p:sp>
        <p:nvSpPr>
          <p:cNvPr id="17" name="Bulle narrative : ronde 16">
            <a:extLst>
              <a:ext uri="{FF2B5EF4-FFF2-40B4-BE49-F238E27FC236}">
                <a16:creationId xmlns:a16="http://schemas.microsoft.com/office/drawing/2014/main" id="{891DBF0E-48D0-675C-2BD3-5BCBBB6C1174}"/>
              </a:ext>
            </a:extLst>
          </p:cNvPr>
          <p:cNvSpPr/>
          <p:nvPr/>
        </p:nvSpPr>
        <p:spPr>
          <a:xfrm>
            <a:off x="3791527" y="499722"/>
            <a:ext cx="2162569" cy="1584259"/>
          </a:xfrm>
          <a:prstGeom prst="wedgeEllipseCallout">
            <a:avLst>
              <a:gd name="adj1" fmla="val 12525"/>
              <a:gd name="adj2" fmla="val 82201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You are </a:t>
            </a:r>
            <a:r>
              <a:rPr lang="fr-FR" err="1"/>
              <a:t>asking</a:t>
            </a:r>
            <a:r>
              <a:rPr lang="fr-FR"/>
              <a:t> 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much</a:t>
            </a:r>
            <a:r>
              <a:rPr lang="fr-FR"/>
              <a:t>, I </a:t>
            </a:r>
            <a:r>
              <a:rPr lang="fr-FR" err="1"/>
              <a:t>am</a:t>
            </a:r>
            <a:r>
              <a:rPr lang="fr-FR"/>
              <a:t> </a:t>
            </a:r>
            <a:r>
              <a:rPr lang="fr-FR" err="1"/>
              <a:t>tired</a:t>
            </a:r>
            <a:endParaRPr lang="fr-FR"/>
          </a:p>
          <a:p>
            <a:pPr algn="ctr"/>
            <a:endParaRPr lang="en-US" sz="1600"/>
          </a:p>
        </p:txBody>
      </p:sp>
      <p:sp>
        <p:nvSpPr>
          <p:cNvPr id="18" name="Bulle narrative : ronde 17">
            <a:extLst>
              <a:ext uri="{FF2B5EF4-FFF2-40B4-BE49-F238E27FC236}">
                <a16:creationId xmlns:a16="http://schemas.microsoft.com/office/drawing/2014/main" id="{B7ECB768-C3D9-0155-0B79-0E3F2B969F08}"/>
              </a:ext>
            </a:extLst>
          </p:cNvPr>
          <p:cNvSpPr/>
          <p:nvPr/>
        </p:nvSpPr>
        <p:spPr>
          <a:xfrm>
            <a:off x="9146270" y="171274"/>
            <a:ext cx="2485858" cy="1912707"/>
          </a:xfrm>
          <a:prstGeom prst="wedgeEllipseCallout">
            <a:avLst>
              <a:gd name="adj1" fmla="val 32368"/>
              <a:gd name="adj2" fmla="val 56911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err="1"/>
              <a:t>Why</a:t>
            </a:r>
            <a:r>
              <a:rPr lang="fr-FR" sz="1600"/>
              <a:t> </a:t>
            </a:r>
            <a:r>
              <a:rPr lang="fr-FR" sz="1600" err="1"/>
              <a:t>you</a:t>
            </a:r>
            <a:r>
              <a:rPr lang="fr-FR" sz="1600"/>
              <a:t> </a:t>
            </a:r>
            <a:r>
              <a:rPr lang="fr-FR" sz="1600" err="1"/>
              <a:t>don’t</a:t>
            </a:r>
            <a:r>
              <a:rPr lang="fr-FR" sz="1600"/>
              <a:t> </a:t>
            </a:r>
            <a:r>
              <a:rPr lang="fr-FR" sz="1600" err="1"/>
              <a:t>organize</a:t>
            </a:r>
            <a:r>
              <a:rPr lang="fr-FR" sz="1600"/>
              <a:t> more </a:t>
            </a:r>
            <a:r>
              <a:rPr lang="fr-FR" sz="1600" err="1"/>
              <a:t>events</a:t>
            </a:r>
            <a:r>
              <a:rPr lang="fr-FR" sz="1600"/>
              <a:t>,  I </a:t>
            </a:r>
            <a:r>
              <a:rPr lang="fr-FR" sz="1600" err="1"/>
              <a:t>am</a:t>
            </a:r>
            <a:r>
              <a:rPr lang="fr-FR" sz="1600"/>
              <a:t> </a:t>
            </a:r>
            <a:r>
              <a:rPr lang="fr-FR" sz="1600" err="1"/>
              <a:t>starting</a:t>
            </a:r>
            <a:r>
              <a:rPr lang="fr-FR" sz="1600"/>
              <a:t> to </a:t>
            </a:r>
            <a:r>
              <a:rPr lang="fr-FR" sz="1600" err="1"/>
              <a:t>get</a:t>
            </a:r>
            <a:r>
              <a:rPr lang="fr-FR" sz="1600"/>
              <a:t> </a:t>
            </a:r>
            <a:r>
              <a:rPr lang="fr-FR" sz="1600" err="1"/>
              <a:t>bored</a:t>
            </a:r>
            <a:endParaRPr lang="fr-FR" sz="1600"/>
          </a:p>
          <a:p>
            <a:pPr algn="ctr"/>
            <a:endParaRPr lang="en-US" sz="1600"/>
          </a:p>
        </p:txBody>
      </p:sp>
      <p:pic>
        <p:nvPicPr>
          <p:cNvPr id="21" name="Image 20" descr="Une femme d'affaires lève la main">
            <a:extLst>
              <a:ext uri="{FF2B5EF4-FFF2-40B4-BE49-F238E27FC236}">
                <a16:creationId xmlns:a16="http://schemas.microsoft.com/office/drawing/2014/main" id="{B4066F74-D78A-8C40-09DE-91D4160568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329" y="2264186"/>
            <a:ext cx="1222744" cy="3327627"/>
          </a:xfrm>
          <a:prstGeom prst="rect">
            <a:avLst/>
          </a:prstGeom>
        </p:spPr>
      </p:pic>
      <p:pic>
        <p:nvPicPr>
          <p:cNvPr id="23" name="Image 22" descr="Femme occasionnelle avec la main sur le visage">
            <a:extLst>
              <a:ext uri="{FF2B5EF4-FFF2-40B4-BE49-F238E27FC236}">
                <a16:creationId xmlns:a16="http://schemas.microsoft.com/office/drawing/2014/main" id="{511AA51B-857B-F2C1-DDB7-5D4CF60EBC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405" y="2083981"/>
            <a:ext cx="1201950" cy="35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9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A93A0192-A9A8-8758-3C23-A8B4A8371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556" y="538976"/>
            <a:ext cx="8567444" cy="3100641"/>
          </a:xfrm>
          <a:prstGeom prst="rect">
            <a:avLst/>
          </a:prstGeom>
        </p:spPr>
      </p:pic>
      <p:pic>
        <p:nvPicPr>
          <p:cNvPr id="38" name="Image 37" descr="Un homme du service clientèle se tient la main">
            <a:extLst>
              <a:ext uri="{FF2B5EF4-FFF2-40B4-BE49-F238E27FC236}">
                <a16:creationId xmlns:a16="http://schemas.microsoft.com/office/drawing/2014/main" id="{49435B3E-7D76-3F30-DEF7-2C3C92A99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5740" y="3639617"/>
            <a:ext cx="1698111" cy="1687295"/>
          </a:xfrm>
          <a:prstGeom prst="rect">
            <a:avLst/>
          </a:prstGeom>
        </p:spPr>
      </p:pic>
      <p:sp>
        <p:nvSpPr>
          <p:cNvPr id="39" name="Titre 1">
            <a:extLst>
              <a:ext uri="{FF2B5EF4-FFF2-40B4-BE49-F238E27FC236}">
                <a16:creationId xmlns:a16="http://schemas.microsoft.com/office/drawing/2014/main" id="{FCE15437-62AB-1869-737B-DDF6BD15B84B}"/>
              </a:ext>
            </a:extLst>
          </p:cNvPr>
          <p:cNvSpPr txBox="1">
            <a:spLocks/>
          </p:cNvSpPr>
          <p:nvPr/>
        </p:nvSpPr>
        <p:spPr>
          <a:xfrm>
            <a:off x="3899007" y="5201649"/>
            <a:ext cx="1624844" cy="725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Bob</a:t>
            </a:r>
            <a:endParaRPr lang="fr-FR" sz="16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1BC7AD31-6219-03BD-4D5B-CB697950DA73}"/>
              </a:ext>
            </a:extLst>
          </p:cNvPr>
          <p:cNvSpPr txBox="1">
            <a:spLocks/>
          </p:cNvSpPr>
          <p:nvPr/>
        </p:nvSpPr>
        <p:spPr>
          <a:xfrm>
            <a:off x="8269031" y="6018448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</p:txBody>
      </p:sp>
      <p:pic>
        <p:nvPicPr>
          <p:cNvPr id="41" name="Image 40" descr="Une femme d'affaires lève la main">
            <a:extLst>
              <a:ext uri="{FF2B5EF4-FFF2-40B4-BE49-F238E27FC236}">
                <a16:creationId xmlns:a16="http://schemas.microsoft.com/office/drawing/2014/main" id="{C398ACA0-9B72-34BC-D71D-E4FF7E2AFB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0657" y="3644681"/>
            <a:ext cx="925033" cy="2517424"/>
          </a:xfrm>
          <a:prstGeom prst="rect">
            <a:avLst/>
          </a:prstGeom>
        </p:spPr>
      </p:pic>
      <p:sp>
        <p:nvSpPr>
          <p:cNvPr id="43" name="Titre 1">
            <a:extLst>
              <a:ext uri="{FF2B5EF4-FFF2-40B4-BE49-F238E27FC236}">
                <a16:creationId xmlns:a16="http://schemas.microsoft.com/office/drawing/2014/main" id="{C12295A8-166A-D7B9-B04B-024F1E9540F5}"/>
              </a:ext>
            </a:extLst>
          </p:cNvPr>
          <p:cNvSpPr txBox="1">
            <a:spLocks/>
          </p:cNvSpPr>
          <p:nvPr/>
        </p:nvSpPr>
        <p:spPr>
          <a:xfrm>
            <a:off x="10636932" y="5889270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Carol</a:t>
            </a:r>
          </a:p>
        </p:txBody>
      </p:sp>
      <p:pic>
        <p:nvPicPr>
          <p:cNvPr id="3" name="Image 2" descr="Une femme occasionnelle battant des mains">
            <a:extLst>
              <a:ext uri="{FF2B5EF4-FFF2-40B4-BE49-F238E27FC236}">
                <a16:creationId xmlns:a16="http://schemas.microsoft.com/office/drawing/2014/main" id="{ED2277C4-6137-5C07-1FA0-9DAB23AB5C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9893" y="3670629"/>
            <a:ext cx="823181" cy="248794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214E723-5E1C-00C2-FFD3-C1FCFFD6C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 dirty="0"/>
              <a:t>MCF</a:t>
            </a:r>
            <a:br>
              <a:rPr lang="fr-FR" sz="4400" dirty="0"/>
            </a:br>
            <a:r>
              <a:rPr lang="fr-FR" sz="2000" i="1" dirty="0" err="1"/>
              <a:t>from</a:t>
            </a:r>
            <a:r>
              <a:rPr lang="fr-FR" sz="2000" i="1" dirty="0"/>
              <a:t> the </a:t>
            </a:r>
            <a:r>
              <a:rPr lang="fr-FR" sz="2000" i="1" dirty="0" err="1"/>
              <a:t>field</a:t>
            </a:r>
            <a:r>
              <a:rPr lang="fr-FR" sz="2000" i="1" dirty="0"/>
              <a:t> </a:t>
            </a:r>
            <a:br>
              <a:rPr lang="fr-FR" sz="4400" dirty="0"/>
            </a:br>
            <a:br>
              <a:rPr lang="fr-FR" sz="4400" dirty="0"/>
            </a:br>
            <a:br>
              <a:rPr lang="fr-FR" sz="2400" dirty="0"/>
            </a:br>
            <a:r>
              <a:rPr lang="fr-FR" sz="2000" dirty="0"/>
              <a:t>Engagement </a:t>
            </a:r>
            <a:r>
              <a:rPr lang="fr-FR" sz="2000" dirty="0" err="1"/>
              <a:t>level</a:t>
            </a:r>
            <a:r>
              <a:rPr lang="fr-FR" sz="2000" dirty="0"/>
              <a:t> 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READING GRID </a:t>
            </a:r>
            <a:br>
              <a:rPr lang="fr-FR" sz="1800" dirty="0"/>
            </a:br>
            <a:br>
              <a:rPr lang="fr-FR" sz="3600" dirty="0"/>
            </a:br>
            <a:br>
              <a:rPr lang="fr-FR" sz="3600" dirty="0"/>
            </a:br>
            <a:br>
              <a:rPr lang="fr-FR" sz="36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8521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EACEBDB-90BD-3CF7-8692-BDCEFB0C8E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023" y="171452"/>
            <a:ext cx="7371959" cy="31387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51F07A-7100-E215-2D1D-8B37CE8FB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82" y="3241071"/>
            <a:ext cx="4815913" cy="2725923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E2E361C-B95D-75C5-9721-87DA5BE6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 dirty="0"/>
              <a:t>MCF</a:t>
            </a:r>
            <a:br>
              <a:rPr lang="fr-FR" sz="4400" dirty="0"/>
            </a:br>
            <a:r>
              <a:rPr lang="fr-FR" sz="2000" i="1" dirty="0" err="1"/>
              <a:t>from</a:t>
            </a:r>
            <a:r>
              <a:rPr lang="fr-FR" sz="2000" i="1" dirty="0"/>
              <a:t> the </a:t>
            </a:r>
            <a:r>
              <a:rPr lang="fr-FR" sz="2000" i="1" dirty="0" err="1"/>
              <a:t>field</a:t>
            </a:r>
            <a:r>
              <a:rPr lang="fr-FR" sz="2000" i="1" dirty="0"/>
              <a:t> </a:t>
            </a:r>
            <a:br>
              <a:rPr lang="fr-FR" sz="4400" dirty="0"/>
            </a:br>
            <a:br>
              <a:rPr lang="fr-FR" sz="4400" dirty="0"/>
            </a:br>
            <a:br>
              <a:rPr lang="fr-FR" sz="2400" dirty="0"/>
            </a:br>
            <a:r>
              <a:rPr lang="fr-FR" sz="2000" dirty="0"/>
              <a:t>Engagement </a:t>
            </a:r>
            <a:r>
              <a:rPr lang="fr-FR" sz="2000" dirty="0" err="1"/>
              <a:t>level</a:t>
            </a:r>
            <a:r>
              <a:rPr lang="fr-FR" sz="2000" dirty="0"/>
              <a:t> 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WHAT </a:t>
            </a:r>
            <a:r>
              <a:rPr lang="fr-FR" sz="2000" dirty="0" err="1"/>
              <a:t>is</a:t>
            </a:r>
            <a:r>
              <a:rPr lang="fr-FR" sz="2000" dirty="0"/>
              <a:t> IN THE FRAMEWORK </a:t>
            </a:r>
            <a:br>
              <a:rPr lang="fr-FR" sz="1800" dirty="0"/>
            </a:br>
            <a:br>
              <a:rPr lang="fr-FR" sz="3600" dirty="0"/>
            </a:br>
            <a:br>
              <a:rPr lang="fr-FR" sz="3600" dirty="0"/>
            </a:br>
            <a:br>
              <a:rPr lang="fr-FR" sz="3600" dirty="0"/>
            </a:br>
            <a:endParaRPr lang="en-US" sz="4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B8D803-5C0B-C347-21BB-2D0B6225BFDE}"/>
              </a:ext>
            </a:extLst>
          </p:cNvPr>
          <p:cNvSpPr txBox="1"/>
          <p:nvPr/>
        </p:nvSpPr>
        <p:spPr>
          <a:xfrm>
            <a:off x="3817650" y="5897825"/>
            <a:ext cx="79752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SLIDES: </a:t>
            </a:r>
          </a:p>
          <a:p>
            <a:r>
              <a:rPr lang="fr-FR" sz="800" dirty="0">
                <a:hlinkClick r:id="rId5"/>
              </a:rPr>
              <a:t>https://github.com/tfroment/public-presentations/raw/main/Key%20OSG%20Community%20Workshops%20W3%20Engagement%20level%20Workshop%202.0.pptx</a:t>
            </a:r>
            <a:endParaRPr lang="fr-FR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212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92D4C75-3715-3B54-6D00-C353FCFD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53" y="223124"/>
            <a:ext cx="7901210" cy="129516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866AF4C-A442-90A8-B3E1-B15AC39040E2}"/>
              </a:ext>
            </a:extLst>
          </p:cNvPr>
          <p:cNvSpPr txBox="1"/>
          <p:nvPr/>
        </p:nvSpPr>
        <p:spPr>
          <a:xfrm>
            <a:off x="4130887" y="4745415"/>
            <a:ext cx="77563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/>
              <a:t>Do not assume that all members of a community can have the same level of engagement.</a:t>
            </a:r>
          </a:p>
          <a:p>
            <a:endParaRPr lang="en-US" sz="2400" i="1"/>
          </a:p>
          <a:p>
            <a:r>
              <a:rPr lang="en-US" sz="2400" i="1"/>
              <a:t>Adapt what is being offered to the engagement level of the members.</a:t>
            </a:r>
          </a:p>
        </p:txBody>
      </p:sp>
      <p:pic>
        <p:nvPicPr>
          <p:cNvPr id="13" name="Image 12" descr="Une femme occasionnelle applaudissant à deux mains">
            <a:extLst>
              <a:ext uri="{FF2B5EF4-FFF2-40B4-BE49-F238E27FC236}">
                <a16:creationId xmlns:a16="http://schemas.microsoft.com/office/drawing/2014/main" id="{C0F7100D-CFD9-A53E-172C-A5DA18EA5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315" y="1658679"/>
            <a:ext cx="1124417" cy="2681566"/>
          </a:xfrm>
          <a:prstGeom prst="rect">
            <a:avLst/>
          </a:prstGeom>
        </p:spPr>
      </p:pic>
      <p:pic>
        <p:nvPicPr>
          <p:cNvPr id="17" name="Image 16" descr="Homme du service clientèle">
            <a:extLst>
              <a:ext uri="{FF2B5EF4-FFF2-40B4-BE49-F238E27FC236}">
                <a16:creationId xmlns:a16="http://schemas.microsoft.com/office/drawing/2014/main" id="{742B1300-3B9A-F05B-6279-BD0BE2DF5F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170" y="1701724"/>
            <a:ext cx="1217395" cy="2556680"/>
          </a:xfrm>
          <a:prstGeom prst="rect">
            <a:avLst/>
          </a:prstGeom>
        </p:spPr>
      </p:pic>
      <p:pic>
        <p:nvPicPr>
          <p:cNvPr id="20" name="Image 19" descr="Femme d’affaires les pouces levés">
            <a:extLst>
              <a:ext uri="{FF2B5EF4-FFF2-40B4-BE49-F238E27FC236}">
                <a16:creationId xmlns:a16="http://schemas.microsoft.com/office/drawing/2014/main" id="{B65A702F-E9A0-11B9-8A39-79382933C8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2874" y="1576838"/>
            <a:ext cx="904155" cy="268156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89E1849-8E2F-3B79-C43F-4C5EFFD0A79B}"/>
              </a:ext>
            </a:extLst>
          </p:cNvPr>
          <p:cNvSpPr txBox="1">
            <a:spLocks/>
          </p:cNvSpPr>
          <p:nvPr/>
        </p:nvSpPr>
        <p:spPr>
          <a:xfrm>
            <a:off x="4150445" y="4003895"/>
            <a:ext cx="1624844" cy="725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Bob</a:t>
            </a:r>
            <a:endParaRPr lang="fr-FR" sz="160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CDF69BC-0442-A956-E20D-E23D12BF49B7}"/>
              </a:ext>
            </a:extLst>
          </p:cNvPr>
          <p:cNvSpPr txBox="1">
            <a:spLocks/>
          </p:cNvSpPr>
          <p:nvPr/>
        </p:nvSpPr>
        <p:spPr>
          <a:xfrm>
            <a:off x="8132076" y="4032470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520CAA3-E441-AB5C-0C76-9D67F387451A}"/>
              </a:ext>
            </a:extLst>
          </p:cNvPr>
          <p:cNvSpPr txBox="1">
            <a:spLocks/>
          </p:cNvSpPr>
          <p:nvPr/>
        </p:nvSpPr>
        <p:spPr>
          <a:xfrm>
            <a:off x="10716220" y="4155126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Carol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3212FBD-2747-3E3D-97B8-FADCE3EF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 dirty="0"/>
              <a:t>MCF</a:t>
            </a:r>
            <a:br>
              <a:rPr lang="fr-FR" sz="4400" dirty="0"/>
            </a:br>
            <a:r>
              <a:rPr lang="fr-FR" sz="2000" i="1" dirty="0" err="1"/>
              <a:t>from</a:t>
            </a:r>
            <a:r>
              <a:rPr lang="fr-FR" sz="2000" i="1" dirty="0"/>
              <a:t> the </a:t>
            </a:r>
            <a:r>
              <a:rPr lang="fr-FR" sz="2000" i="1" dirty="0" err="1"/>
              <a:t>field</a:t>
            </a:r>
            <a:r>
              <a:rPr lang="fr-FR" sz="2000" i="1" dirty="0"/>
              <a:t> </a:t>
            </a:r>
            <a:br>
              <a:rPr lang="fr-FR" sz="4400" dirty="0"/>
            </a:br>
            <a:br>
              <a:rPr lang="fr-FR" sz="4400" dirty="0"/>
            </a:br>
            <a:br>
              <a:rPr lang="fr-FR" sz="2400" dirty="0"/>
            </a:br>
            <a:r>
              <a:rPr lang="fr-FR" sz="2000" dirty="0"/>
              <a:t>Engagement </a:t>
            </a:r>
            <a:r>
              <a:rPr lang="fr-FR" sz="2000" dirty="0" err="1"/>
              <a:t>level</a:t>
            </a:r>
            <a:r>
              <a:rPr lang="fr-FR" sz="2000" dirty="0"/>
              <a:t> 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MORAL OF THE STORY</a:t>
            </a:r>
            <a:br>
              <a:rPr lang="fr-FR" sz="3600" dirty="0"/>
            </a:br>
            <a:br>
              <a:rPr lang="fr-FR" sz="36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865852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Komyu">
  <a:themeElements>
    <a:clrScheme name="KOMYU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605469"/>
      </a:accent1>
      <a:accent2>
        <a:srgbClr val="34657F"/>
      </a:accent2>
      <a:accent3>
        <a:srgbClr val="932E4C"/>
      </a:accent3>
      <a:accent4>
        <a:srgbClr val="605469"/>
      </a:accent4>
      <a:accent5>
        <a:srgbClr val="68B497"/>
      </a:accent5>
      <a:accent6>
        <a:srgbClr val="3D3D3D"/>
      </a:accent6>
      <a:hlink>
        <a:srgbClr val="828282"/>
      </a:hlink>
      <a:folHlink>
        <a:srgbClr val="A5A5A5"/>
      </a:folHlink>
    </a:clrScheme>
    <a:fontScheme name="Personnalisé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Komyu" id="{8121FEB0-7DC9-4EFC-B5FB-BFE5B73E1A4F}" vid="{052A6F01-BD27-4BE5-9C1E-1CE6A2C5E7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e28f11b-d4f1-47fe-837d-5da7d4fdfa8d">
      <Terms xmlns="http://schemas.microsoft.com/office/infopath/2007/PartnerControls"/>
    </lcf76f155ced4ddcb4097134ff3c332f>
    <TaxCatchAll xmlns="2e054d75-df43-4e50-a610-0e7b0816d11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95EDE67814541926D3AC5F9ACC08F" ma:contentTypeVersion="13" ma:contentTypeDescription="Crée un document." ma:contentTypeScope="" ma:versionID="a6922994653ce45a18bf2687ad3c6ab9">
  <xsd:schema xmlns:xsd="http://www.w3.org/2001/XMLSchema" xmlns:xs="http://www.w3.org/2001/XMLSchema" xmlns:p="http://schemas.microsoft.com/office/2006/metadata/properties" xmlns:ns2="ae28f11b-d4f1-47fe-837d-5da7d4fdfa8d" xmlns:ns3="2e054d75-df43-4e50-a610-0e7b0816d11a" targetNamespace="http://schemas.microsoft.com/office/2006/metadata/properties" ma:root="true" ma:fieldsID="3e6cb7c5407703863c3b507eb4c6b8e9" ns2:_="" ns3:_="">
    <xsd:import namespace="ae28f11b-d4f1-47fe-837d-5da7d4fdfa8d"/>
    <xsd:import namespace="2e054d75-df43-4e50-a610-0e7b0816d1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8f11b-d4f1-47fe-837d-5da7d4fdfa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10fb7d0a-9414-48cb-b3b7-290175ae35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54d75-df43-4e50-a610-0e7b0816d11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dd72b47-dd46-40b1-8755-ebe9ce9f18af}" ma:internalName="TaxCatchAll" ma:showField="CatchAllData" ma:web="2e054d75-df43-4e50-a610-0e7b0816d1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452114-1FA1-4C50-A44A-C20090E5F151}">
  <ds:schemaRefs>
    <ds:schemaRef ds:uri="2e054d75-df43-4e50-a610-0e7b0816d11a"/>
    <ds:schemaRef ds:uri="ae28f11b-d4f1-47fe-837d-5da7d4fdfa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457A1A0-2077-47ED-A10E-7C04649490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64E4B6-A62C-47DF-9847-885FC8A61B8A}">
  <ds:schemaRefs>
    <ds:schemaRef ds:uri="2e054d75-df43-4e50-a610-0e7b0816d11a"/>
    <ds:schemaRef ds:uri="ae28f11b-d4f1-47fe-837d-5da7d4fdfa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ThèmeKomyu</Template>
  <TotalTime>238</TotalTime>
  <Words>564</Words>
  <Application>Microsoft Office PowerPoint</Application>
  <PresentationFormat>Grand écran</PresentationFormat>
  <Paragraphs>107</Paragraphs>
  <Slides>28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Avenir Next LT Pro</vt:lpstr>
      <vt:lpstr>Avenir Next LT Pro Light</vt:lpstr>
      <vt:lpstr>Calibri</vt:lpstr>
      <vt:lpstr>Wingdings 2</vt:lpstr>
      <vt:lpstr>ThèmeKomyu</vt:lpstr>
      <vt:lpstr>Présentation PowerPoint</vt:lpstr>
      <vt:lpstr>Présentation PowerPoint</vt:lpstr>
      <vt:lpstr>GREAT GOAL</vt:lpstr>
      <vt:lpstr>MCF from the field   Value For MEMBERS?  Value For THE COMPANY?  VALUE FOR INTERNAL SPONSORS?  OPERATING MODEL?  Engagement?     </vt:lpstr>
      <vt:lpstr>MCF from the field    Advocating the Strategic Value of an ISPO     </vt:lpstr>
      <vt:lpstr>MCF from the field    Engagement level   EXAMPLE     </vt:lpstr>
      <vt:lpstr>MCF from the field    Engagement level   READING GRID     </vt:lpstr>
      <vt:lpstr>MCF from the field    Engagement level   WHAT is IN THE FRAMEWORK     </vt:lpstr>
      <vt:lpstr>MCF from the field    Engagement level   MORAL OF THE STORY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 SHort</vt:lpstr>
      <vt:lpstr>WHAT’s Next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</dc:title>
  <dc:creator>MASTER</dc:creator>
  <cp:lastModifiedBy>Thomas Froment</cp:lastModifiedBy>
  <cp:revision>1</cp:revision>
  <dcterms:created xsi:type="dcterms:W3CDTF">2022-02-02T20:18:17Z</dcterms:created>
  <dcterms:modified xsi:type="dcterms:W3CDTF">2023-06-08T14:16:23Z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0x01010043095EDE67814541926D3AC5F9ACC08F</vt:lpwstr>
  </property>
  <property fmtid="{D5CDD505-2E9C-101B-9397-08002B2CF9AE}" pid="3" name="MediaServiceImageTags">
    <vt:lpwstr/>
  </property>
</Properties>
</file>